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10573" r:id="rId5"/>
    <p:sldId id="10568" r:id="rId6"/>
    <p:sldId id="10587" r:id="rId7"/>
    <p:sldId id="10560" r:id="rId8"/>
    <p:sldId id="10579" r:id="rId9"/>
    <p:sldId id="10581" r:id="rId10"/>
    <p:sldId id="10582" r:id="rId11"/>
    <p:sldId id="10583" r:id="rId12"/>
    <p:sldId id="10584" r:id="rId13"/>
    <p:sldId id="10585" r:id="rId14"/>
    <p:sldId id="10586" r:id="rId15"/>
    <p:sldId id="10580" r:id="rId16"/>
    <p:sldId id="10589" r:id="rId17"/>
    <p:sldId id="10590" r:id="rId18"/>
    <p:sldId id="10577" r:id="rId19"/>
    <p:sldId id="10591" r:id="rId20"/>
    <p:sldId id="10578" r:id="rId21"/>
    <p:sldId id="10570" r:id="rId22"/>
    <p:sldId id="10593" r:id="rId23"/>
    <p:sldId id="10571" r:id="rId24"/>
    <p:sldId id="10592" r:id="rId25"/>
    <p:sldId id="10572" r:id="rId2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ing elements" id="{DBF4F696-FF16-7142-9283-A6F6CD089095}">
          <p14:sldIdLst/>
        </p14:section>
        <p14:section name="Your presentation" id="{96771DE0-EBF7-6444-B911-F90A0D5F6249}">
          <p14:sldIdLst>
            <p14:sldId id="10573"/>
            <p14:sldId id="10568"/>
            <p14:sldId id="10587"/>
            <p14:sldId id="10560"/>
            <p14:sldId id="10579"/>
            <p14:sldId id="10581"/>
            <p14:sldId id="10582"/>
            <p14:sldId id="10583"/>
            <p14:sldId id="10584"/>
            <p14:sldId id="10585"/>
            <p14:sldId id="10586"/>
            <p14:sldId id="10580"/>
            <p14:sldId id="10589"/>
            <p14:sldId id="10590"/>
            <p14:sldId id="10577"/>
            <p14:sldId id="10591"/>
            <p14:sldId id="10578"/>
            <p14:sldId id="10570"/>
            <p14:sldId id="10593"/>
            <p14:sldId id="10571"/>
            <p14:sldId id="10592"/>
            <p14:sldId id="105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2">
          <p15:clr>
            <a:srgbClr val="A4A3A4"/>
          </p15:clr>
        </p15:guide>
        <p15:guide id="2" orient="horz" pos="226">
          <p15:clr>
            <a:srgbClr val="A4A3A4"/>
          </p15:clr>
        </p15:guide>
        <p15:guide id="3" orient="horz" pos="521">
          <p15:clr>
            <a:srgbClr val="A4A3A4"/>
          </p15:clr>
        </p15:guide>
        <p15:guide id="4" orient="horz" pos="2998">
          <p15:clr>
            <a:srgbClr val="A4A3A4"/>
          </p15:clr>
        </p15:guide>
        <p15:guide id="5" pos="219">
          <p15:clr>
            <a:srgbClr val="A4A3A4"/>
          </p15:clr>
        </p15:guide>
        <p15:guide id="6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38" userDrawn="1">
          <p15:clr>
            <a:srgbClr val="A4A3A4"/>
          </p15:clr>
        </p15:guide>
        <p15:guide id="2" pos="2982" userDrawn="1">
          <p15:clr>
            <a:srgbClr val="A4A3A4"/>
          </p15:clr>
        </p15:guide>
        <p15:guide id="3" orient="horz" pos="2088" userDrawn="1">
          <p15:clr>
            <a:srgbClr val="A4A3A4"/>
          </p15:clr>
        </p15:guide>
        <p15:guide id="4" pos="2926" userDrawn="1">
          <p15:clr>
            <a:srgbClr val="A4A3A4"/>
          </p15:clr>
        </p15:guide>
        <p15:guide id="5" orient="horz" pos="1951" userDrawn="1">
          <p15:clr>
            <a:srgbClr val="A4A3A4"/>
          </p15:clr>
        </p15:guide>
        <p15:guide id="6" orient="horz" pos="2104" userDrawn="1">
          <p15:clr>
            <a:srgbClr val="A4A3A4"/>
          </p15:clr>
        </p15:guide>
        <p15:guide id="7" pos="3010" userDrawn="1">
          <p15:clr>
            <a:srgbClr val="A4A3A4"/>
          </p15:clr>
        </p15:guide>
        <p15:guide id="8" pos="2956" userDrawn="1">
          <p15:clr>
            <a:srgbClr val="A4A3A4"/>
          </p15:clr>
        </p15:guide>
        <p15:guide id="9" orient="horz" pos="1997" userDrawn="1">
          <p15:clr>
            <a:srgbClr val="A4A3A4"/>
          </p15:clr>
        </p15:guide>
        <p15:guide id="10" orient="horz" pos="2153" userDrawn="1">
          <p15:clr>
            <a:srgbClr val="A4A3A4"/>
          </p15:clr>
        </p15:guide>
        <p15:guide id="11" orient="horz" pos="2013" userDrawn="1">
          <p15:clr>
            <a:srgbClr val="A4A3A4"/>
          </p15:clr>
        </p15:guide>
        <p15:guide id="12" orient="horz" pos="2169" userDrawn="1">
          <p15:clr>
            <a:srgbClr val="A4A3A4"/>
          </p15:clr>
        </p15:guide>
        <p15:guide id="13" pos="3114" userDrawn="1">
          <p15:clr>
            <a:srgbClr val="A4A3A4"/>
          </p15:clr>
        </p15:guide>
        <p15:guide id="14" pos="3056" userDrawn="1">
          <p15:clr>
            <a:srgbClr val="A4A3A4"/>
          </p15:clr>
        </p15:guide>
        <p15:guide id="15" pos="3144" userDrawn="1">
          <p15:clr>
            <a:srgbClr val="A4A3A4"/>
          </p15:clr>
        </p15:guide>
        <p15:guide id="16" pos="3087" userDrawn="1">
          <p15:clr>
            <a:srgbClr val="A4A3A4"/>
          </p15:clr>
        </p15:guide>
        <p15:guide id="17" orient="horz" pos="1855" userDrawn="1">
          <p15:clr>
            <a:srgbClr val="A4A3A4"/>
          </p15:clr>
        </p15:guide>
        <p15:guide id="18" orient="horz" pos="2000" userDrawn="1">
          <p15:clr>
            <a:srgbClr val="A4A3A4"/>
          </p15:clr>
        </p15:guide>
        <p15:guide id="19" orient="horz" pos="1869" userDrawn="1">
          <p15:clr>
            <a:srgbClr val="A4A3A4"/>
          </p15:clr>
        </p15:guide>
        <p15:guide id="20" orient="horz" pos="2014" userDrawn="1">
          <p15:clr>
            <a:srgbClr val="A4A3A4"/>
          </p15:clr>
        </p15:guide>
        <p15:guide id="21" orient="horz" pos="1913" userDrawn="1">
          <p15:clr>
            <a:srgbClr val="A4A3A4"/>
          </p15:clr>
        </p15:guide>
        <p15:guide id="22" orient="horz" pos="2062" userDrawn="1">
          <p15:clr>
            <a:srgbClr val="A4A3A4"/>
          </p15:clr>
        </p15:guide>
        <p15:guide id="23" orient="horz" pos="1927" userDrawn="1">
          <p15:clr>
            <a:srgbClr val="A4A3A4"/>
          </p15:clr>
        </p15:guide>
        <p15:guide id="24" orient="horz" pos="2077" userDrawn="1">
          <p15:clr>
            <a:srgbClr val="A4A3A4"/>
          </p15:clr>
        </p15:guide>
        <p15:guide id="25" pos="2892" userDrawn="1">
          <p15:clr>
            <a:srgbClr val="A4A3A4"/>
          </p15:clr>
        </p15:guide>
        <p15:guide id="26" pos="2838" userDrawn="1">
          <p15:clr>
            <a:srgbClr val="A4A3A4"/>
          </p15:clr>
        </p15:guide>
        <p15:guide id="27" pos="2919" userDrawn="1">
          <p15:clr>
            <a:srgbClr val="A4A3A4"/>
          </p15:clr>
        </p15:guide>
        <p15:guide id="28" pos="2867" userDrawn="1">
          <p15:clr>
            <a:srgbClr val="A4A3A4"/>
          </p15:clr>
        </p15:guide>
        <p15:guide id="29" pos="3020" userDrawn="1">
          <p15:clr>
            <a:srgbClr val="A4A3A4"/>
          </p15:clr>
        </p15:guide>
        <p15:guide id="30" pos="2964" userDrawn="1">
          <p15:clr>
            <a:srgbClr val="A4A3A4"/>
          </p15:clr>
        </p15:guide>
        <p15:guide id="31" pos="3050" userDrawn="1">
          <p15:clr>
            <a:srgbClr val="A4A3A4"/>
          </p15:clr>
        </p15:guide>
        <p15:guide id="32" pos="2994" userDrawn="1">
          <p15:clr>
            <a:srgbClr val="A4A3A4"/>
          </p15:clr>
        </p15:guide>
        <p15:guide id="33" orient="horz" pos="2024" userDrawn="1">
          <p15:clr>
            <a:srgbClr val="A4A3A4"/>
          </p15:clr>
        </p15:guide>
        <p15:guide id="34" orient="horz" pos="2181" userDrawn="1">
          <p15:clr>
            <a:srgbClr val="A4A3A4"/>
          </p15:clr>
        </p15:guide>
        <p15:guide id="35" orient="horz" pos="2038" userDrawn="1">
          <p15:clr>
            <a:srgbClr val="A4A3A4"/>
          </p15:clr>
        </p15:guide>
        <p15:guide id="36" orient="horz" pos="2197" userDrawn="1">
          <p15:clr>
            <a:srgbClr val="A4A3A4"/>
          </p15:clr>
        </p15:guide>
        <p15:guide id="37" orient="horz" pos="2085" userDrawn="1">
          <p15:clr>
            <a:srgbClr val="A4A3A4"/>
          </p15:clr>
        </p15:guide>
        <p15:guide id="38" orient="horz" pos="2249" userDrawn="1">
          <p15:clr>
            <a:srgbClr val="A4A3A4"/>
          </p15:clr>
        </p15:guide>
        <p15:guide id="39" orient="horz" pos="2102" userDrawn="1">
          <p15:clr>
            <a:srgbClr val="A4A3A4"/>
          </p15:clr>
        </p15:guide>
        <p15:guide id="40" orient="horz" pos="2265" userDrawn="1">
          <p15:clr>
            <a:srgbClr val="A4A3A4"/>
          </p15:clr>
        </p15:guide>
        <p15:guide id="41" orient="horz" pos="1952" userDrawn="1">
          <p15:clr>
            <a:srgbClr val="A4A3A4"/>
          </p15:clr>
        </p15:guide>
        <p15:guide id="42" orient="horz" pos="1998" userDrawn="1">
          <p15:clr>
            <a:srgbClr val="A4A3A4"/>
          </p15:clr>
        </p15:guide>
        <p15:guide id="43" pos="3075" userDrawn="1">
          <p15:clr>
            <a:srgbClr val="A4A3A4"/>
          </p15:clr>
        </p15:guide>
        <p15:guide id="44" pos="3016" userDrawn="1">
          <p15:clr>
            <a:srgbClr val="A4A3A4"/>
          </p15:clr>
        </p15:guide>
        <p15:guide id="45" pos="3104" userDrawn="1">
          <p15:clr>
            <a:srgbClr val="A4A3A4"/>
          </p15:clr>
        </p15:guide>
        <p15:guide id="46" pos="3047" userDrawn="1">
          <p15:clr>
            <a:srgbClr val="A4A3A4"/>
          </p15:clr>
        </p15:guide>
        <p15:guide id="47" pos="3212" userDrawn="1">
          <p15:clr>
            <a:srgbClr val="A4A3A4"/>
          </p15:clr>
        </p15:guide>
        <p15:guide id="48" pos="3153" userDrawn="1">
          <p15:clr>
            <a:srgbClr val="A4A3A4"/>
          </p15:clr>
        </p15:guide>
        <p15:guide id="49" pos="3242" userDrawn="1">
          <p15:clr>
            <a:srgbClr val="A4A3A4"/>
          </p15:clr>
        </p15:guide>
        <p15:guide id="50" pos="3183" userDrawn="1">
          <p15:clr>
            <a:srgbClr val="A4A3A4"/>
          </p15:clr>
        </p15:guide>
        <p15:guide id="51" pos="2980" userDrawn="1">
          <p15:clr>
            <a:srgbClr val="A4A3A4"/>
          </p15:clr>
        </p15:guide>
        <p15:guide id="52" pos="3009" userDrawn="1">
          <p15:clr>
            <a:srgbClr val="A4A3A4"/>
          </p15:clr>
        </p15:guide>
        <p15:guide id="53" pos="3088" userDrawn="1">
          <p15:clr>
            <a:srgbClr val="A4A3A4"/>
          </p15:clr>
        </p15:guide>
        <p15:guide id="54" orient="horz" pos="2709" userDrawn="1">
          <p15:clr>
            <a:srgbClr val="A4A3A4"/>
          </p15:clr>
        </p15:guide>
        <p15:guide id="55" orient="horz" pos="2920" userDrawn="1">
          <p15:clr>
            <a:srgbClr val="A4A3A4"/>
          </p15:clr>
        </p15:guide>
        <p15:guide id="56" orient="horz" pos="2729" userDrawn="1">
          <p15:clr>
            <a:srgbClr val="A4A3A4"/>
          </p15:clr>
        </p15:guide>
        <p15:guide id="57" orient="horz" pos="2942" userDrawn="1">
          <p15:clr>
            <a:srgbClr val="A4A3A4"/>
          </p15:clr>
        </p15:guide>
        <p15:guide id="58" orient="horz" pos="2792" userDrawn="1">
          <p15:clr>
            <a:srgbClr val="A4A3A4"/>
          </p15:clr>
        </p15:guide>
        <p15:guide id="59" orient="horz" pos="3011" userDrawn="1">
          <p15:clr>
            <a:srgbClr val="A4A3A4"/>
          </p15:clr>
        </p15:guide>
        <p15:guide id="60" orient="horz" pos="2814" userDrawn="1">
          <p15:clr>
            <a:srgbClr val="A4A3A4"/>
          </p15:clr>
        </p15:guide>
        <p15:guide id="61" orient="horz" pos="3033" userDrawn="1">
          <p15:clr>
            <a:srgbClr val="A4A3A4"/>
          </p15:clr>
        </p15:guide>
        <p15:guide id="62" orient="horz" pos="2595" userDrawn="1">
          <p15:clr>
            <a:srgbClr val="A4A3A4"/>
          </p15:clr>
        </p15:guide>
        <p15:guide id="63" orient="horz" pos="2797" userDrawn="1">
          <p15:clr>
            <a:srgbClr val="A4A3A4"/>
          </p15:clr>
        </p15:guide>
        <p15:guide id="64" orient="horz" pos="2613" userDrawn="1">
          <p15:clr>
            <a:srgbClr val="A4A3A4"/>
          </p15:clr>
        </p15:guide>
        <p15:guide id="65" orient="horz" pos="2817" userDrawn="1">
          <p15:clr>
            <a:srgbClr val="A4A3A4"/>
          </p15:clr>
        </p15:guide>
        <p15:guide id="66" orient="horz" pos="2674" userDrawn="1">
          <p15:clr>
            <a:srgbClr val="A4A3A4"/>
          </p15:clr>
        </p15:guide>
        <p15:guide id="67" orient="horz" pos="2884" userDrawn="1">
          <p15:clr>
            <a:srgbClr val="A4A3A4"/>
          </p15:clr>
        </p15:guide>
        <p15:guide id="68" orient="horz" pos="2695" userDrawn="1">
          <p15:clr>
            <a:srgbClr val="A4A3A4"/>
          </p15:clr>
        </p15:guide>
        <p15:guide id="69" orient="horz" pos="2904" userDrawn="1">
          <p15:clr>
            <a:srgbClr val="A4A3A4"/>
          </p15:clr>
        </p15:guide>
        <p15:guide id="70" orient="horz" pos="2830" userDrawn="1">
          <p15:clr>
            <a:srgbClr val="A4A3A4"/>
          </p15:clr>
        </p15:guide>
        <p15:guide id="71" orient="horz" pos="3049" userDrawn="1">
          <p15:clr>
            <a:srgbClr val="A4A3A4"/>
          </p15:clr>
        </p15:guide>
        <p15:guide id="72" orient="horz" pos="2850" userDrawn="1">
          <p15:clr>
            <a:srgbClr val="A4A3A4"/>
          </p15:clr>
        </p15:guide>
        <p15:guide id="73" orient="horz" pos="3072" userDrawn="1">
          <p15:clr>
            <a:srgbClr val="A4A3A4"/>
          </p15:clr>
        </p15:guide>
        <p15:guide id="74" orient="horz" pos="2917" userDrawn="1">
          <p15:clr>
            <a:srgbClr val="A4A3A4"/>
          </p15:clr>
        </p15:guide>
        <p15:guide id="75" orient="horz" pos="3144" userDrawn="1">
          <p15:clr>
            <a:srgbClr val="A4A3A4"/>
          </p15:clr>
        </p15:guide>
        <p15:guide id="76" orient="horz" pos="2939" userDrawn="1">
          <p15:clr>
            <a:srgbClr val="A4A3A4"/>
          </p15:clr>
        </p15:guide>
        <p15:guide id="77" orient="horz" pos="3167" userDrawn="1">
          <p15:clr>
            <a:srgbClr val="A4A3A4"/>
          </p15:clr>
        </p15:guide>
        <p15:guide id="78" orient="horz" pos="2730" userDrawn="1">
          <p15:clr>
            <a:srgbClr val="A4A3A4"/>
          </p15:clr>
        </p15:guide>
        <p15:guide id="79" orient="horz" pos="2794" userDrawn="1">
          <p15:clr>
            <a:srgbClr val="A4A3A4"/>
          </p15:clr>
        </p15:guide>
        <p15:guide id="80" pos="1980" userDrawn="1">
          <p15:clr>
            <a:srgbClr val="A4A3A4"/>
          </p15:clr>
        </p15:guide>
        <p15:guide id="81" pos="1944" userDrawn="1">
          <p15:clr>
            <a:srgbClr val="A4A3A4"/>
          </p15:clr>
        </p15:guide>
        <p15:guide id="82" pos="1999" userDrawn="1">
          <p15:clr>
            <a:srgbClr val="A4A3A4"/>
          </p15:clr>
        </p15:guide>
        <p15:guide id="83" pos="1963" userDrawn="1">
          <p15:clr>
            <a:srgbClr val="A4A3A4"/>
          </p15:clr>
        </p15:guide>
        <p15:guide id="84" pos="2068" userDrawn="1">
          <p15:clr>
            <a:srgbClr val="A4A3A4"/>
          </p15:clr>
        </p15:guide>
        <p15:guide id="85" pos="2030" userDrawn="1">
          <p15:clr>
            <a:srgbClr val="A4A3A4"/>
          </p15:clr>
        </p15:guide>
        <p15:guide id="86" pos="2088" userDrawn="1">
          <p15:clr>
            <a:srgbClr val="A4A3A4"/>
          </p15:clr>
        </p15:guide>
        <p15:guide id="87" pos="2050" userDrawn="1">
          <p15:clr>
            <a:srgbClr val="A4A3A4"/>
          </p15:clr>
        </p15:guide>
        <p15:guide id="88" pos="1921" userDrawn="1">
          <p15:clr>
            <a:srgbClr val="A4A3A4"/>
          </p15:clr>
        </p15:guide>
        <p15:guide id="89" pos="1885" userDrawn="1">
          <p15:clr>
            <a:srgbClr val="A4A3A4"/>
          </p15:clr>
        </p15:guide>
        <p15:guide id="90" pos="1939" userDrawn="1">
          <p15:clr>
            <a:srgbClr val="A4A3A4"/>
          </p15:clr>
        </p15:guide>
        <p15:guide id="91" pos="1904" userDrawn="1">
          <p15:clr>
            <a:srgbClr val="A4A3A4"/>
          </p15:clr>
        </p15:guide>
        <p15:guide id="92" pos="2006" userDrawn="1">
          <p15:clr>
            <a:srgbClr val="A4A3A4"/>
          </p15:clr>
        </p15:guide>
        <p15:guide id="93" pos="1970" userDrawn="1">
          <p15:clr>
            <a:srgbClr val="A4A3A4"/>
          </p15:clr>
        </p15:guide>
        <p15:guide id="94" pos="2025" userDrawn="1">
          <p15:clr>
            <a:srgbClr val="A4A3A4"/>
          </p15:clr>
        </p15:guide>
        <p15:guide id="95" pos="1989" userDrawn="1">
          <p15:clr>
            <a:srgbClr val="A4A3A4"/>
          </p15:clr>
        </p15:guide>
        <p15:guide id="96" pos="2041" userDrawn="1">
          <p15:clr>
            <a:srgbClr val="A4A3A4"/>
          </p15:clr>
        </p15:guide>
        <p15:guide id="97" pos="2003" userDrawn="1">
          <p15:clr>
            <a:srgbClr val="A4A3A4"/>
          </p15:clr>
        </p15:guide>
        <p15:guide id="98" pos="2062" userDrawn="1">
          <p15:clr>
            <a:srgbClr val="A4A3A4"/>
          </p15:clr>
        </p15:guide>
        <p15:guide id="99" pos="2023" userDrawn="1">
          <p15:clr>
            <a:srgbClr val="A4A3A4"/>
          </p15:clr>
        </p15:guide>
        <p15:guide id="100" pos="2132" userDrawn="1">
          <p15:clr>
            <a:srgbClr val="A4A3A4"/>
          </p15:clr>
        </p15:guide>
        <p15:guide id="101" pos="2094" userDrawn="1">
          <p15:clr>
            <a:srgbClr val="A4A3A4"/>
          </p15:clr>
        </p15:guide>
        <p15:guide id="102" pos="2153" userDrawn="1">
          <p15:clr>
            <a:srgbClr val="A4A3A4"/>
          </p15:clr>
        </p15:guide>
        <p15:guide id="103" pos="2114" userDrawn="1">
          <p15:clr>
            <a:srgbClr val="A4A3A4"/>
          </p15:clr>
        </p15:guide>
        <p15:guide id="104" pos="1979" userDrawn="1">
          <p15:clr>
            <a:srgbClr val="A4A3A4"/>
          </p15:clr>
        </p15:guide>
        <p15:guide id="105" pos="1998" userDrawn="1">
          <p15:clr>
            <a:srgbClr val="A4A3A4"/>
          </p15:clr>
        </p15:guide>
        <p15:guide id="106" pos="2051" userDrawn="1">
          <p15:clr>
            <a:srgbClr val="A4A3A4"/>
          </p15:clr>
        </p15:guide>
        <p15:guide id="107" orient="horz" pos="1924" userDrawn="1">
          <p15:clr>
            <a:srgbClr val="A4A3A4"/>
          </p15:clr>
        </p15:guide>
        <p15:guide id="108" orient="horz" pos="2074" userDrawn="1">
          <p15:clr>
            <a:srgbClr val="A4A3A4"/>
          </p15:clr>
        </p15:guide>
        <p15:guide id="109" orient="horz" pos="1982" userDrawn="1">
          <p15:clr>
            <a:srgbClr val="A4A3A4"/>
          </p15:clr>
        </p15:guide>
        <p15:guide id="110" orient="horz" pos="2138" userDrawn="1">
          <p15:clr>
            <a:srgbClr val="A4A3A4"/>
          </p15:clr>
        </p15:guide>
        <p15:guide id="111" orient="horz" pos="1842" userDrawn="1">
          <p15:clr>
            <a:srgbClr val="A4A3A4"/>
          </p15:clr>
        </p15:guide>
        <p15:guide id="112" orient="horz" pos="1985" userDrawn="1">
          <p15:clr>
            <a:srgbClr val="A4A3A4"/>
          </p15:clr>
        </p15:guide>
        <p15:guide id="113" orient="horz" pos="1899" userDrawn="1">
          <p15:clr>
            <a:srgbClr val="A4A3A4"/>
          </p15:clr>
        </p15:guide>
        <p15:guide id="114" orient="horz" pos="2047" userDrawn="1">
          <p15:clr>
            <a:srgbClr val="A4A3A4"/>
          </p15:clr>
        </p15:guide>
        <p15:guide id="115" orient="horz" pos="1914" userDrawn="1">
          <p15:clr>
            <a:srgbClr val="A4A3A4"/>
          </p15:clr>
        </p15:guide>
        <p15:guide id="116" orient="horz" pos="2010" userDrawn="1">
          <p15:clr>
            <a:srgbClr val="A4A3A4"/>
          </p15:clr>
        </p15:guide>
        <p15:guide id="117" orient="horz" pos="2166" userDrawn="1">
          <p15:clr>
            <a:srgbClr val="A4A3A4"/>
          </p15:clr>
        </p15:guide>
        <p15:guide id="118" orient="horz" pos="2023" userDrawn="1">
          <p15:clr>
            <a:srgbClr val="A4A3A4"/>
          </p15:clr>
        </p15:guide>
        <p15:guide id="119" orient="horz" pos="2071" userDrawn="1">
          <p15:clr>
            <a:srgbClr val="A4A3A4"/>
          </p15:clr>
        </p15:guide>
        <p15:guide id="120" orient="horz" pos="2233" userDrawn="1">
          <p15:clr>
            <a:srgbClr val="A4A3A4"/>
          </p15:clr>
        </p15:guide>
        <p15:guide id="121" orient="horz" pos="2086" userDrawn="1">
          <p15:clr>
            <a:srgbClr val="A4A3A4"/>
          </p15:clr>
        </p15:guide>
        <p15:guide id="122" orient="horz" pos="2248" userDrawn="1">
          <p15:clr>
            <a:srgbClr val="A4A3A4"/>
          </p15:clr>
        </p15:guide>
        <p15:guide id="123" orient="horz" pos="1939" userDrawn="1">
          <p15:clr>
            <a:srgbClr val="A4A3A4"/>
          </p15:clr>
        </p15:guide>
        <p15:guide id="124" orient="horz" pos="1983" userDrawn="1">
          <p15:clr>
            <a:srgbClr val="A4A3A4"/>
          </p15:clr>
        </p15:guide>
        <p15:guide id="125" orient="horz" pos="2690" userDrawn="1">
          <p15:clr>
            <a:srgbClr val="A4A3A4"/>
          </p15:clr>
        </p15:guide>
        <p15:guide id="126" orient="horz" pos="2899" userDrawn="1">
          <p15:clr>
            <a:srgbClr val="A4A3A4"/>
          </p15:clr>
        </p15:guide>
        <p15:guide id="128" orient="horz" pos="2772" userDrawn="1">
          <p15:clr>
            <a:srgbClr val="A4A3A4"/>
          </p15:clr>
        </p15:guide>
        <p15:guide id="129" orient="horz" pos="2989" userDrawn="1">
          <p15:clr>
            <a:srgbClr val="A4A3A4"/>
          </p15:clr>
        </p15:guide>
        <p15:guide id="130" orient="horz" pos="2793" userDrawn="1">
          <p15:clr>
            <a:srgbClr val="A4A3A4"/>
          </p15:clr>
        </p15:guide>
        <p15:guide id="131" orient="horz" pos="2576" userDrawn="1">
          <p15:clr>
            <a:srgbClr val="A4A3A4"/>
          </p15:clr>
        </p15:guide>
        <p15:guide id="132" orient="horz" pos="2777" userDrawn="1">
          <p15:clr>
            <a:srgbClr val="A4A3A4"/>
          </p15:clr>
        </p15:guide>
        <p15:guide id="133" orient="horz" pos="2796" userDrawn="1">
          <p15:clr>
            <a:srgbClr val="A4A3A4"/>
          </p15:clr>
        </p15:guide>
        <p15:guide id="134" orient="horz" pos="2655" userDrawn="1">
          <p15:clr>
            <a:srgbClr val="A4A3A4"/>
          </p15:clr>
        </p15:guide>
        <p15:guide id="135" orient="horz" pos="2863" userDrawn="1">
          <p15:clr>
            <a:srgbClr val="A4A3A4"/>
          </p15:clr>
        </p15:guide>
        <p15:guide id="136" orient="horz" pos="2676" userDrawn="1">
          <p15:clr>
            <a:srgbClr val="A4A3A4"/>
          </p15:clr>
        </p15:guide>
        <p15:guide id="137" orient="horz" pos="2883" userDrawn="1">
          <p15:clr>
            <a:srgbClr val="A4A3A4"/>
          </p15:clr>
        </p15:guide>
        <p15:guide id="138" orient="horz" pos="2810" userDrawn="1">
          <p15:clr>
            <a:srgbClr val="A4A3A4"/>
          </p15:clr>
        </p15:guide>
        <p15:guide id="139" orient="horz" pos="3027" userDrawn="1">
          <p15:clr>
            <a:srgbClr val="A4A3A4"/>
          </p15:clr>
        </p15:guide>
        <p15:guide id="140" orient="horz" pos="2829" userDrawn="1">
          <p15:clr>
            <a:srgbClr val="A4A3A4"/>
          </p15:clr>
        </p15:guide>
        <p15:guide id="141" orient="horz" pos="2895" userDrawn="1">
          <p15:clr>
            <a:srgbClr val="A4A3A4"/>
          </p15:clr>
        </p15:guide>
        <p15:guide id="142" orient="horz" pos="3122" userDrawn="1">
          <p15:clr>
            <a:srgbClr val="A4A3A4"/>
          </p15:clr>
        </p15:guide>
        <p15:guide id="144" orient="horz" pos="2711" userDrawn="1">
          <p15:clr>
            <a:srgbClr val="A4A3A4"/>
          </p15:clr>
        </p15:guide>
        <p15:guide id="145" orient="horz" pos="2774" userDrawn="1">
          <p15:clr>
            <a:srgbClr val="A4A3A4"/>
          </p15:clr>
        </p15:guide>
        <p15:guide id="146" pos="2952" userDrawn="1">
          <p15:clr>
            <a:srgbClr val="A4A3A4"/>
          </p15:clr>
        </p15:guide>
        <p15:guide id="147" pos="2897" userDrawn="1">
          <p15:clr>
            <a:srgbClr val="A4A3A4"/>
          </p15:clr>
        </p15:guide>
        <p15:guide id="148" pos="2981" userDrawn="1">
          <p15:clr>
            <a:srgbClr val="A4A3A4"/>
          </p15:clr>
        </p15:guide>
        <p15:guide id="149" pos="2927" userDrawn="1">
          <p15:clr>
            <a:srgbClr val="A4A3A4"/>
          </p15:clr>
        </p15:guide>
        <p15:guide id="150" pos="3083" userDrawn="1">
          <p15:clr>
            <a:srgbClr val="A4A3A4"/>
          </p15:clr>
        </p15:guide>
        <p15:guide id="151" pos="3027" userDrawn="1">
          <p15:clr>
            <a:srgbClr val="A4A3A4"/>
          </p15:clr>
        </p15:guide>
        <p15:guide id="152" pos="2863" userDrawn="1">
          <p15:clr>
            <a:srgbClr val="A4A3A4"/>
          </p15:clr>
        </p15:guide>
        <p15:guide id="153" pos="2810" userDrawn="1">
          <p15:clr>
            <a:srgbClr val="A4A3A4"/>
          </p15:clr>
        </p15:guide>
        <p15:guide id="154" pos="2891" userDrawn="1">
          <p15:clr>
            <a:srgbClr val="A4A3A4"/>
          </p15:clr>
        </p15:guide>
        <p15:guide id="155" pos="2839" userDrawn="1">
          <p15:clr>
            <a:srgbClr val="A4A3A4"/>
          </p15:clr>
        </p15:guide>
        <p15:guide id="156" pos="2990" userDrawn="1">
          <p15:clr>
            <a:srgbClr val="A4A3A4"/>
          </p15:clr>
        </p15:guide>
        <p15:guide id="157" pos="2936" userDrawn="1">
          <p15:clr>
            <a:srgbClr val="A4A3A4"/>
          </p15:clr>
        </p15:guide>
        <p15:guide id="158" pos="3045" userDrawn="1">
          <p15:clr>
            <a:srgbClr val="A4A3A4"/>
          </p15:clr>
        </p15:guide>
        <p15:guide id="159" pos="2986" userDrawn="1">
          <p15:clr>
            <a:srgbClr val="A4A3A4"/>
          </p15:clr>
        </p15:guide>
        <p15:guide id="160" pos="3074" userDrawn="1">
          <p15:clr>
            <a:srgbClr val="A4A3A4"/>
          </p15:clr>
        </p15:guide>
        <p15:guide id="161" pos="3017" userDrawn="1">
          <p15:clr>
            <a:srgbClr val="A4A3A4"/>
          </p15:clr>
        </p15:guide>
        <p15:guide id="162" pos="3179" userDrawn="1">
          <p15:clr>
            <a:srgbClr val="A4A3A4"/>
          </p15:clr>
        </p15:guide>
        <p15:guide id="163" pos="3122" userDrawn="1">
          <p15:clr>
            <a:srgbClr val="A4A3A4"/>
          </p15:clr>
        </p15:guide>
        <p15:guide id="164" pos="3151" userDrawn="1">
          <p15:clr>
            <a:srgbClr val="A4A3A4"/>
          </p15:clr>
        </p15:guide>
        <p15:guide id="165" pos="2950" userDrawn="1">
          <p15:clr>
            <a:srgbClr val="A4A3A4"/>
          </p15:clr>
        </p15:guide>
        <p15:guide id="166" pos="3057" userDrawn="1">
          <p15:clr>
            <a:srgbClr val="A4A3A4"/>
          </p15:clr>
        </p15:guide>
        <p15:guide id="167" pos="1961" userDrawn="1">
          <p15:clr>
            <a:srgbClr val="A4A3A4"/>
          </p15:clr>
        </p15:guide>
        <p15:guide id="168" pos="1925" userDrawn="1">
          <p15:clr>
            <a:srgbClr val="A4A3A4"/>
          </p15:clr>
        </p15:guide>
        <p15:guide id="169" pos="2048" userDrawn="1">
          <p15:clr>
            <a:srgbClr val="A4A3A4"/>
          </p15:clr>
        </p15:guide>
        <p15:guide id="170" pos="2010" userDrawn="1">
          <p15:clr>
            <a:srgbClr val="A4A3A4"/>
          </p15:clr>
        </p15:guide>
        <p15:guide id="171" pos="1902" userDrawn="1">
          <p15:clr>
            <a:srgbClr val="A4A3A4"/>
          </p15:clr>
        </p15:guide>
        <p15:guide id="172" pos="1867" userDrawn="1">
          <p15:clr>
            <a:srgbClr val="A4A3A4"/>
          </p15:clr>
        </p15:guide>
        <p15:guide id="173" pos="1920" userDrawn="1">
          <p15:clr>
            <a:srgbClr val="A4A3A4"/>
          </p15:clr>
        </p15:guide>
        <p15:guide id="174" pos="1986" userDrawn="1">
          <p15:clr>
            <a:srgbClr val="A4A3A4"/>
          </p15:clr>
        </p15:guide>
        <p15:guide id="175" pos="1950" userDrawn="1">
          <p15:clr>
            <a:srgbClr val="A4A3A4"/>
          </p15:clr>
        </p15:guide>
        <p15:guide id="176" pos="2005" userDrawn="1">
          <p15:clr>
            <a:srgbClr val="A4A3A4"/>
          </p15:clr>
        </p15:guide>
        <p15:guide id="177" pos="2021" userDrawn="1">
          <p15:clr>
            <a:srgbClr val="A4A3A4"/>
          </p15:clr>
        </p15:guide>
        <p15:guide id="178" pos="1983" userDrawn="1">
          <p15:clr>
            <a:srgbClr val="A4A3A4"/>
          </p15:clr>
        </p15:guide>
        <p15:guide id="179" pos="2111" userDrawn="1">
          <p15:clr>
            <a:srgbClr val="A4A3A4"/>
          </p15:clr>
        </p15:guide>
        <p15:guide id="180" pos="2074" userDrawn="1">
          <p15:clr>
            <a:srgbClr val="A4A3A4"/>
          </p15:clr>
        </p15:guide>
        <p15:guide id="181" pos="2093" userDrawn="1">
          <p15:clr>
            <a:srgbClr val="A4A3A4"/>
          </p15:clr>
        </p15:guide>
        <p15:guide id="182" pos="1960" userDrawn="1">
          <p15:clr>
            <a:srgbClr val="A4A3A4"/>
          </p15:clr>
        </p15:guide>
        <p15:guide id="183" pos="2031" userDrawn="1">
          <p15:clr>
            <a:srgbClr val="A4A3A4"/>
          </p15:clr>
        </p15:guide>
        <p15:guide id="184" orient="horz" pos="2026" userDrawn="1">
          <p15:clr>
            <a:srgbClr val="A4A3A4"/>
          </p15:clr>
        </p15:guide>
        <p15:guide id="185" orient="horz" pos="2185" userDrawn="1">
          <p15:clr>
            <a:srgbClr val="A4A3A4"/>
          </p15:clr>
        </p15:guide>
        <p15:guide id="186" orient="horz" pos="2236" userDrawn="1">
          <p15:clr>
            <a:srgbClr val="A4A3A4"/>
          </p15:clr>
        </p15:guide>
        <p15:guide id="187" orient="horz" pos="2090" userDrawn="1">
          <p15:clr>
            <a:srgbClr val="A4A3A4"/>
          </p15:clr>
        </p15:guide>
        <p15:guide id="188" orient="horz" pos="2252" userDrawn="1">
          <p15:clr>
            <a:srgbClr val="A4A3A4"/>
          </p15:clr>
        </p15:guide>
        <p15:guide id="189" orient="horz" pos="1941" userDrawn="1">
          <p15:clr>
            <a:srgbClr val="A4A3A4"/>
          </p15:clr>
        </p15:guide>
        <p15:guide id="190" orient="horz" pos="2092" userDrawn="1">
          <p15:clr>
            <a:srgbClr val="A4A3A4"/>
          </p15:clr>
        </p15:guide>
        <p15:guide id="191" orient="horz" pos="1986" userDrawn="1">
          <p15:clr>
            <a:srgbClr val="A4A3A4"/>
          </p15:clr>
        </p15:guide>
        <p15:guide id="192" orient="horz" pos="2142" userDrawn="1">
          <p15:clr>
            <a:srgbClr val="A4A3A4"/>
          </p15:clr>
        </p15:guide>
        <p15:guide id="193" orient="horz" pos="2001" userDrawn="1">
          <p15:clr>
            <a:srgbClr val="A4A3A4"/>
          </p15:clr>
        </p15:guide>
        <p15:guide id="194" orient="horz" pos="2156" userDrawn="1">
          <p15:clr>
            <a:srgbClr val="A4A3A4"/>
          </p15:clr>
        </p15:guide>
        <p15:guide id="195" orient="horz" pos="2266" userDrawn="1">
          <p15:clr>
            <a:srgbClr val="A4A3A4"/>
          </p15:clr>
        </p15:guide>
        <p15:guide id="196" orient="horz" pos="2116" userDrawn="1">
          <p15:clr>
            <a:srgbClr val="A4A3A4"/>
          </p15:clr>
        </p15:guide>
        <p15:guide id="197" orient="horz" pos="2281" userDrawn="1">
          <p15:clr>
            <a:srgbClr val="A4A3A4"/>
          </p15:clr>
        </p15:guide>
        <p15:guide id="198" orient="horz" pos="2336" userDrawn="1">
          <p15:clr>
            <a:srgbClr val="A4A3A4"/>
          </p15:clr>
        </p15:guide>
        <p15:guide id="199" orient="horz" pos="2182" userDrawn="1">
          <p15:clr>
            <a:srgbClr val="A4A3A4"/>
          </p15:clr>
        </p15:guide>
        <p15:guide id="200" orient="horz" pos="2352" userDrawn="1">
          <p15:clr>
            <a:srgbClr val="A4A3A4"/>
          </p15:clr>
        </p15:guide>
        <p15:guide id="201" orient="horz" pos="2027" userDrawn="1">
          <p15:clr>
            <a:srgbClr val="A4A3A4"/>
          </p15:clr>
        </p15:guide>
        <p15:guide id="202" orient="horz" pos="2075" userDrawn="1">
          <p15:clr>
            <a:srgbClr val="A4A3A4"/>
          </p15:clr>
        </p15:guide>
        <p15:guide id="203" orient="horz" pos="2834" userDrawn="1">
          <p15:clr>
            <a:srgbClr val="A4A3A4"/>
          </p15:clr>
        </p15:guide>
        <p15:guide id="204" orient="horz" pos="3055" userDrawn="1">
          <p15:clr>
            <a:srgbClr val="A4A3A4"/>
          </p15:clr>
        </p15:guide>
        <p15:guide id="205" orient="horz" pos="2900" userDrawn="1">
          <p15:clr>
            <a:srgbClr val="A4A3A4"/>
          </p15:clr>
        </p15:guide>
        <p15:guide id="206" orient="horz" pos="3127" userDrawn="1">
          <p15:clr>
            <a:srgbClr val="A4A3A4"/>
          </p15:clr>
        </p15:guide>
        <p15:guide id="207" orient="horz" pos="2922" userDrawn="1">
          <p15:clr>
            <a:srgbClr val="A4A3A4"/>
          </p15:clr>
        </p15:guide>
        <p15:guide id="208" orient="horz" pos="3149" userDrawn="1">
          <p15:clr>
            <a:srgbClr val="A4A3A4"/>
          </p15:clr>
        </p15:guide>
        <p15:guide id="209" orient="horz" pos="2694" userDrawn="1">
          <p15:clr>
            <a:srgbClr val="A4A3A4"/>
          </p15:clr>
        </p15:guide>
        <p15:guide id="210" orient="horz" pos="2905" userDrawn="1">
          <p15:clr>
            <a:srgbClr val="A4A3A4"/>
          </p15:clr>
        </p15:guide>
        <p15:guide id="211" orient="horz" pos="2714" userDrawn="1">
          <p15:clr>
            <a:srgbClr val="A4A3A4"/>
          </p15:clr>
        </p15:guide>
        <p15:guide id="212" orient="horz" pos="2925" userDrawn="1">
          <p15:clr>
            <a:srgbClr val="A4A3A4"/>
          </p15:clr>
        </p15:guide>
        <p15:guide id="213" orient="horz" pos="2994" userDrawn="1">
          <p15:clr>
            <a:srgbClr val="A4A3A4"/>
          </p15:clr>
        </p15:guide>
        <p15:guide id="214" orient="horz" pos="2799" userDrawn="1">
          <p15:clr>
            <a:srgbClr val="A4A3A4"/>
          </p15:clr>
        </p15:guide>
        <p15:guide id="215" orient="horz" pos="3015" userDrawn="1">
          <p15:clr>
            <a:srgbClr val="A4A3A4"/>
          </p15:clr>
        </p15:guide>
        <p15:guide id="216" orient="horz" pos="2959" userDrawn="1">
          <p15:clr>
            <a:srgbClr val="A4A3A4"/>
          </p15:clr>
        </p15:guide>
        <p15:guide id="217" orient="horz" pos="3190" userDrawn="1">
          <p15:clr>
            <a:srgbClr val="A4A3A4"/>
          </p15:clr>
        </p15:guide>
        <p15:guide id="218" orient="horz" pos="3029" userDrawn="1">
          <p15:clr>
            <a:srgbClr val="A4A3A4"/>
          </p15:clr>
        </p15:guide>
        <p15:guide id="219" orient="horz" pos="3266" userDrawn="1">
          <p15:clr>
            <a:srgbClr val="A4A3A4"/>
          </p15:clr>
        </p15:guide>
        <p15:guide id="220" orient="horz" pos="3052" userDrawn="1">
          <p15:clr>
            <a:srgbClr val="A4A3A4"/>
          </p15:clr>
        </p15:guide>
        <p15:guide id="221" orient="horz" pos="3289" userDrawn="1">
          <p15:clr>
            <a:srgbClr val="A4A3A4"/>
          </p15:clr>
        </p15:guide>
        <p15:guide id="222" orient="horz" pos="2835" userDrawn="1">
          <p15:clr>
            <a:srgbClr val="A4A3A4"/>
          </p15:clr>
        </p15:guide>
        <p15:guide id="223" orient="horz" pos="2902" userDrawn="1">
          <p15:clr>
            <a:srgbClr val="A4A3A4"/>
          </p15:clr>
        </p15:guide>
        <p15:guide id="224" orient="horz" pos="2059" userDrawn="1">
          <p15:clr>
            <a:srgbClr val="A4A3A4"/>
          </p15:clr>
        </p15:guide>
        <p15:guide id="225" orient="horz" pos="2220" userDrawn="1">
          <p15:clr>
            <a:srgbClr val="A4A3A4"/>
          </p15:clr>
        </p15:guide>
        <p15:guide id="226" orient="horz" pos="1972" userDrawn="1">
          <p15:clr>
            <a:srgbClr val="A4A3A4"/>
          </p15:clr>
        </p15:guide>
        <p15:guide id="227" orient="horz" pos="2126" userDrawn="1">
          <p15:clr>
            <a:srgbClr val="A4A3A4"/>
          </p15:clr>
        </p15:guide>
        <p15:guide id="228" orient="horz" pos="1987" userDrawn="1">
          <p15:clr>
            <a:srgbClr val="A4A3A4"/>
          </p15:clr>
        </p15:guide>
        <p15:guide id="229" orient="horz" pos="2087" userDrawn="1">
          <p15:clr>
            <a:srgbClr val="A4A3A4"/>
          </p15:clr>
        </p15:guide>
        <p15:guide id="230" orient="horz" pos="2101" userDrawn="1">
          <p15:clr>
            <a:srgbClr val="A4A3A4"/>
          </p15:clr>
        </p15:guide>
        <p15:guide id="231" orient="horz" pos="2150" userDrawn="1">
          <p15:clr>
            <a:srgbClr val="A4A3A4"/>
          </p15:clr>
        </p15:guide>
        <p15:guide id="232" orient="horz" pos="2319" userDrawn="1">
          <p15:clr>
            <a:srgbClr val="A4A3A4"/>
          </p15:clr>
        </p15:guide>
        <p15:guide id="233" orient="horz" pos="2167" userDrawn="1">
          <p15:clr>
            <a:srgbClr val="A4A3A4"/>
          </p15:clr>
        </p15:guide>
        <p15:guide id="234" orient="horz" pos="2335" userDrawn="1">
          <p15:clr>
            <a:srgbClr val="A4A3A4"/>
          </p15:clr>
        </p15:guide>
        <p15:guide id="236" orient="horz" pos="2060" userDrawn="1">
          <p15:clr>
            <a:srgbClr val="A4A3A4"/>
          </p15:clr>
        </p15:guide>
        <p15:guide id="237" orient="horz" pos="2815" userDrawn="1">
          <p15:clr>
            <a:srgbClr val="A4A3A4"/>
          </p15:clr>
        </p15:guide>
        <p15:guide id="238" orient="horz" pos="2879" userDrawn="1">
          <p15:clr>
            <a:srgbClr val="A4A3A4"/>
          </p15:clr>
        </p15:guide>
        <p15:guide id="239" orient="horz" pos="3105" userDrawn="1">
          <p15:clr>
            <a:srgbClr val="A4A3A4"/>
          </p15:clr>
        </p15:guide>
        <p15:guide id="240" orient="horz" pos="2901" userDrawn="1">
          <p15:clr>
            <a:srgbClr val="A4A3A4"/>
          </p15:clr>
        </p15:guide>
        <p15:guide id="241" orient="horz" pos="2675" userDrawn="1">
          <p15:clr>
            <a:srgbClr val="A4A3A4"/>
          </p15:clr>
        </p15:guide>
        <p15:guide id="242" orient="horz" pos="2756" userDrawn="1">
          <p15:clr>
            <a:srgbClr val="A4A3A4"/>
          </p15:clr>
        </p15:guide>
        <p15:guide id="243" orient="horz" pos="2974" userDrawn="1">
          <p15:clr>
            <a:srgbClr val="A4A3A4"/>
          </p15:clr>
        </p15:guide>
        <p15:guide id="244" orient="horz" pos="2779" userDrawn="1">
          <p15:clr>
            <a:srgbClr val="A4A3A4"/>
          </p15:clr>
        </p15:guide>
        <p15:guide id="245" orient="horz" pos="2993" userDrawn="1">
          <p15:clr>
            <a:srgbClr val="A4A3A4"/>
          </p15:clr>
        </p15:guide>
        <p15:guide id="246" orient="horz" pos="2918" userDrawn="1">
          <p15:clr>
            <a:srgbClr val="A4A3A4"/>
          </p15:clr>
        </p15:guide>
        <p15:guide id="247" orient="horz" pos="3143" userDrawn="1">
          <p15:clr>
            <a:srgbClr val="A4A3A4"/>
          </p15:clr>
        </p15:guide>
        <p15:guide id="248" orient="horz" pos="2938" userDrawn="1">
          <p15:clr>
            <a:srgbClr val="A4A3A4"/>
          </p15:clr>
        </p15:guide>
        <p15:guide id="249" orient="horz" pos="3007" userDrawn="1">
          <p15:clr>
            <a:srgbClr val="A4A3A4"/>
          </p15:clr>
        </p15:guide>
        <p15:guide id="250" orient="horz" pos="3242" userDrawn="1">
          <p15:clr>
            <a:srgbClr val="A4A3A4"/>
          </p15:clr>
        </p15:guide>
        <p15:guide id="251" orient="horz" pos="3030" userDrawn="1">
          <p15:clr>
            <a:srgbClr val="A4A3A4"/>
          </p15:clr>
        </p15:guide>
        <p15:guide id="252" orient="horz" pos="2816" userDrawn="1">
          <p15:clr>
            <a:srgbClr val="A4A3A4"/>
          </p15:clr>
        </p15:guide>
        <p15:guide id="253" orient="horz" pos="2881" userDrawn="1">
          <p15:clr>
            <a:srgbClr val="A4A3A4"/>
          </p15:clr>
        </p15:guide>
        <p15:guide id="254" pos="3086" userDrawn="1">
          <p15:clr>
            <a:srgbClr val="A4A3A4"/>
          </p15:clr>
        </p15:guide>
        <p15:guide id="255" pos="3175" userDrawn="1">
          <p15:clr>
            <a:srgbClr val="A4A3A4"/>
          </p15:clr>
        </p15:guide>
        <p15:guide id="256" pos="3118" userDrawn="1">
          <p15:clr>
            <a:srgbClr val="A4A3A4"/>
          </p15:clr>
        </p15:guide>
        <p15:guide id="257" pos="3284" userDrawn="1">
          <p15:clr>
            <a:srgbClr val="A4A3A4"/>
          </p15:clr>
        </p15:guide>
        <p15:guide id="258" pos="3224" userDrawn="1">
          <p15:clr>
            <a:srgbClr val="A4A3A4"/>
          </p15:clr>
        </p15:guide>
        <p15:guide id="259" pos="3317" userDrawn="1">
          <p15:clr>
            <a:srgbClr val="A4A3A4"/>
          </p15:clr>
        </p15:guide>
        <p15:guide id="260" pos="3256" userDrawn="1">
          <p15:clr>
            <a:srgbClr val="A4A3A4"/>
          </p15:clr>
        </p15:guide>
        <p15:guide id="261" pos="2993" userDrawn="1">
          <p15:clr>
            <a:srgbClr val="A4A3A4"/>
          </p15:clr>
        </p15:guide>
        <p15:guide id="262" pos="3079" userDrawn="1">
          <p15:clr>
            <a:srgbClr val="A4A3A4"/>
          </p15:clr>
        </p15:guide>
        <p15:guide id="263" pos="3024" userDrawn="1">
          <p15:clr>
            <a:srgbClr val="A4A3A4"/>
          </p15:clr>
        </p15:guide>
        <p15:guide id="264" pos="3186" userDrawn="1">
          <p15:clr>
            <a:srgbClr val="A4A3A4"/>
          </p15:clr>
        </p15:guide>
        <p15:guide id="265" pos="3126" userDrawn="1">
          <p15:clr>
            <a:srgbClr val="A4A3A4"/>
          </p15:clr>
        </p15:guide>
        <p15:guide id="266" pos="3216" userDrawn="1">
          <p15:clr>
            <a:srgbClr val="A4A3A4"/>
          </p15:clr>
        </p15:guide>
        <p15:guide id="267" pos="3158" userDrawn="1">
          <p15:clr>
            <a:srgbClr val="A4A3A4"/>
          </p15:clr>
        </p15:guide>
        <p15:guide id="268" pos="3243" userDrawn="1">
          <p15:clr>
            <a:srgbClr val="A4A3A4"/>
          </p15:clr>
        </p15:guide>
        <p15:guide id="269" pos="3181" userDrawn="1">
          <p15:clr>
            <a:srgbClr val="A4A3A4"/>
          </p15:clr>
        </p15:guide>
        <p15:guide id="270" pos="3274" userDrawn="1">
          <p15:clr>
            <a:srgbClr val="A4A3A4"/>
          </p15:clr>
        </p15:guide>
        <p15:guide id="271" pos="3213" userDrawn="1">
          <p15:clr>
            <a:srgbClr val="A4A3A4"/>
          </p15:clr>
        </p15:guide>
        <p15:guide id="272" pos="3386" userDrawn="1">
          <p15:clr>
            <a:srgbClr val="A4A3A4"/>
          </p15:clr>
        </p15:guide>
        <p15:guide id="273" pos="3325" userDrawn="1">
          <p15:clr>
            <a:srgbClr val="A4A3A4"/>
          </p15:clr>
        </p15:guide>
        <p15:guide id="274" pos="3419" userDrawn="1">
          <p15:clr>
            <a:srgbClr val="A4A3A4"/>
          </p15:clr>
        </p15:guide>
        <p15:guide id="275" pos="3357" userDrawn="1">
          <p15:clr>
            <a:srgbClr val="A4A3A4"/>
          </p15:clr>
        </p15:guide>
        <p15:guide id="276" pos="3143" userDrawn="1">
          <p15:clr>
            <a:srgbClr val="A4A3A4"/>
          </p15:clr>
        </p15:guide>
        <p15:guide id="277" pos="3174" userDrawn="1">
          <p15:clr>
            <a:srgbClr val="A4A3A4"/>
          </p15:clr>
        </p15:guide>
        <p15:guide id="278" pos="3257" userDrawn="1">
          <p15:clr>
            <a:srgbClr val="A4A3A4"/>
          </p15:clr>
        </p15:guide>
        <p15:guide id="279" pos="2108" userDrawn="1">
          <p15:clr>
            <a:srgbClr val="A4A3A4"/>
          </p15:clr>
        </p15:guide>
        <p15:guide id="280" pos="2070" userDrawn="1">
          <p15:clr>
            <a:srgbClr val="A4A3A4"/>
          </p15:clr>
        </p15:guide>
        <p15:guide id="281" pos="2181" userDrawn="1">
          <p15:clr>
            <a:srgbClr val="A4A3A4"/>
          </p15:clr>
        </p15:guide>
        <p15:guide id="282" pos="2141" userDrawn="1">
          <p15:clr>
            <a:srgbClr val="A4A3A4"/>
          </p15:clr>
        </p15:guide>
        <p15:guide id="283" pos="2202" userDrawn="1">
          <p15:clr>
            <a:srgbClr val="A4A3A4"/>
          </p15:clr>
        </p15:guide>
        <p15:guide id="284" pos="2162" userDrawn="1">
          <p15:clr>
            <a:srgbClr val="A4A3A4"/>
          </p15:clr>
        </p15:guide>
        <p15:guide id="285" pos="2026" userDrawn="1">
          <p15:clr>
            <a:srgbClr val="A4A3A4"/>
          </p15:clr>
        </p15:guide>
        <p15:guide id="286" pos="2045" userDrawn="1">
          <p15:clr>
            <a:srgbClr val="A4A3A4"/>
          </p15:clr>
        </p15:guide>
        <p15:guide id="287" pos="2009" userDrawn="1">
          <p15:clr>
            <a:srgbClr val="A4A3A4"/>
          </p15:clr>
        </p15:guide>
        <p15:guide id="288" pos="2116" userDrawn="1">
          <p15:clr>
            <a:srgbClr val="A4A3A4"/>
          </p15:clr>
        </p15:guide>
        <p15:guide id="289" pos="2078" userDrawn="1">
          <p15:clr>
            <a:srgbClr val="A4A3A4"/>
          </p15:clr>
        </p15:guide>
        <p15:guide id="290" pos="2136" userDrawn="1">
          <p15:clr>
            <a:srgbClr val="A4A3A4"/>
          </p15:clr>
        </p15:guide>
        <p15:guide id="291" pos="2098" userDrawn="1">
          <p15:clr>
            <a:srgbClr val="A4A3A4"/>
          </p15:clr>
        </p15:guide>
        <p15:guide id="292" pos="2112" userDrawn="1">
          <p15:clr>
            <a:srgbClr val="A4A3A4"/>
          </p15:clr>
        </p15:guide>
        <p15:guide id="293" pos="2175" userDrawn="1">
          <p15:clr>
            <a:srgbClr val="A4A3A4"/>
          </p15:clr>
        </p15:guide>
        <p15:guide id="294" pos="2134" userDrawn="1">
          <p15:clr>
            <a:srgbClr val="A4A3A4"/>
          </p15:clr>
        </p15:guide>
        <p15:guide id="295" pos="2249" userDrawn="1">
          <p15:clr>
            <a:srgbClr val="A4A3A4"/>
          </p15:clr>
        </p15:guide>
        <p15:guide id="296" pos="2209" userDrawn="1">
          <p15:clr>
            <a:srgbClr val="A4A3A4"/>
          </p15:clr>
        </p15:guide>
        <p15:guide id="297" pos="2271" userDrawn="1">
          <p15:clr>
            <a:srgbClr val="A4A3A4"/>
          </p15:clr>
        </p15:guide>
        <p15:guide id="298" pos="2230" userDrawn="1">
          <p15:clr>
            <a:srgbClr val="A4A3A4"/>
          </p15:clr>
        </p15:guide>
        <p15:guide id="299" pos="2087" userDrawn="1">
          <p15:clr>
            <a:srgbClr val="A4A3A4"/>
          </p15:clr>
        </p15:guide>
        <p15:guide id="300" pos="2107" userDrawn="1">
          <p15:clr>
            <a:srgbClr val="A4A3A4"/>
          </p15:clr>
        </p15:guide>
        <p15:guide id="301" pos="2163" userDrawn="1">
          <p15:clr>
            <a:srgbClr val="A4A3A4"/>
          </p15:clr>
        </p15:guide>
        <p15:guide id="303" pos="3252" userDrawn="1">
          <p15:clr>
            <a:srgbClr val="A4A3A4"/>
          </p15:clr>
        </p15:guide>
        <p15:guide id="304" pos="3192" userDrawn="1">
          <p15:clr>
            <a:srgbClr val="A4A3A4"/>
          </p15:clr>
        </p15:guide>
        <p15:guide id="305" pos="3049" userDrawn="1">
          <p15:clr>
            <a:srgbClr val="A4A3A4"/>
          </p15:clr>
        </p15:guide>
        <p15:guide id="306" pos="3154" userDrawn="1">
          <p15:clr>
            <a:srgbClr val="A4A3A4"/>
          </p15:clr>
        </p15:guide>
        <p15:guide id="307" pos="3097" userDrawn="1">
          <p15:clr>
            <a:srgbClr val="A4A3A4"/>
          </p15:clr>
        </p15:guide>
        <p15:guide id="309" pos="3150" userDrawn="1">
          <p15:clr>
            <a:srgbClr val="A4A3A4"/>
          </p15:clr>
        </p15:guide>
        <p15:guide id="310" pos="3182" userDrawn="1">
          <p15:clr>
            <a:srgbClr val="A4A3A4"/>
          </p15:clr>
        </p15:guide>
        <p15:guide id="311" pos="3353" userDrawn="1">
          <p15:clr>
            <a:srgbClr val="A4A3A4"/>
          </p15:clr>
        </p15:guide>
        <p15:guide id="312" pos="3293" userDrawn="1">
          <p15:clr>
            <a:srgbClr val="A4A3A4"/>
          </p15:clr>
        </p15:guide>
        <p15:guide id="313" pos="3324" userDrawn="1">
          <p15:clr>
            <a:srgbClr val="A4A3A4"/>
          </p15:clr>
        </p15:guide>
        <p15:guide id="314" pos="3112" userDrawn="1">
          <p15:clr>
            <a:srgbClr val="A4A3A4"/>
          </p15:clr>
        </p15:guide>
        <p15:guide id="315" pos="3225" userDrawn="1">
          <p15:clr>
            <a:srgbClr val="A4A3A4"/>
          </p15:clr>
        </p15:guide>
        <p15:guide id="316" pos="2160" userDrawn="1">
          <p15:clr>
            <a:srgbClr val="A4A3A4"/>
          </p15:clr>
        </p15:guide>
        <p15:guide id="317" pos="2120" userDrawn="1">
          <p15:clr>
            <a:srgbClr val="A4A3A4"/>
          </p15:clr>
        </p15:guide>
        <p15:guide id="318" pos="2057" userDrawn="1">
          <p15:clr>
            <a:srgbClr val="A4A3A4"/>
          </p15:clr>
        </p15:guide>
        <p15:guide id="319" pos="2115" userDrawn="1">
          <p15:clr>
            <a:srgbClr val="A4A3A4"/>
          </p15:clr>
        </p15:guide>
        <p15:guide id="320" pos="2091" userDrawn="1">
          <p15:clr>
            <a:srgbClr val="A4A3A4"/>
          </p15:clr>
        </p15:guide>
        <p15:guide id="321" pos="2227" userDrawn="1">
          <p15:clr>
            <a:srgbClr val="A4A3A4"/>
          </p15:clr>
        </p15:guide>
        <p15:guide id="322" pos="2188" userDrawn="1">
          <p15:clr>
            <a:srgbClr val="A4A3A4"/>
          </p15:clr>
        </p15:guide>
        <p15:guide id="323" pos="2208" userDrawn="1">
          <p15:clr>
            <a:srgbClr val="A4A3A4"/>
          </p15:clr>
        </p15:guide>
        <p15:guide id="324" pos="2067" userDrawn="1">
          <p15:clr>
            <a:srgbClr val="A4A3A4"/>
          </p15:clr>
        </p15:guide>
        <p15:guide id="325" pos="2142" userDrawn="1">
          <p15:clr>
            <a:srgbClr val="A4A3A4"/>
          </p15:clr>
        </p15:guide>
        <p15:guide id="326" orient="horz" pos="1880" userDrawn="1">
          <p15:clr>
            <a:srgbClr val="A4A3A4"/>
          </p15:clr>
        </p15:guide>
        <p15:guide id="327" orient="horz" pos="2025" userDrawn="1">
          <p15:clr>
            <a:srgbClr val="A4A3A4"/>
          </p15:clr>
        </p15:guide>
        <p15:guide id="328" orient="horz" pos="1892" userDrawn="1">
          <p15:clr>
            <a:srgbClr val="A4A3A4"/>
          </p15:clr>
        </p15:guide>
        <p15:guide id="329" orient="horz" pos="2041" userDrawn="1">
          <p15:clr>
            <a:srgbClr val="A4A3A4"/>
          </p15:clr>
        </p15:guide>
        <p15:guide id="330" orient="horz" pos="1937" userDrawn="1">
          <p15:clr>
            <a:srgbClr val="A4A3A4"/>
          </p15:clr>
        </p15:guide>
        <p15:guide id="331" orient="horz" pos="1799" userDrawn="1">
          <p15:clr>
            <a:srgbClr val="A4A3A4"/>
          </p15:clr>
        </p15:guide>
        <p15:guide id="332" orient="horz" pos="1940" userDrawn="1">
          <p15:clr>
            <a:srgbClr val="A4A3A4"/>
          </p15:clr>
        </p15:guide>
        <p15:guide id="333" orient="horz" pos="1813" userDrawn="1">
          <p15:clr>
            <a:srgbClr val="A4A3A4"/>
          </p15:clr>
        </p15:guide>
        <p15:guide id="334" orient="horz" pos="1953" userDrawn="1">
          <p15:clr>
            <a:srgbClr val="A4A3A4"/>
          </p15:clr>
        </p15:guide>
        <p15:guide id="335" orient="horz" pos="1963" userDrawn="1">
          <p15:clr>
            <a:srgbClr val="A4A3A4"/>
          </p15:clr>
        </p15:guide>
        <p15:guide id="336" orient="horz" pos="2115" userDrawn="1">
          <p15:clr>
            <a:srgbClr val="A4A3A4"/>
          </p15:clr>
        </p15:guide>
        <p15:guide id="337" orient="horz" pos="1977" userDrawn="1">
          <p15:clr>
            <a:srgbClr val="A4A3A4"/>
          </p15:clr>
        </p15:guide>
        <p15:guide id="338" orient="horz" pos="2131" userDrawn="1">
          <p15:clr>
            <a:srgbClr val="A4A3A4"/>
          </p15:clr>
        </p15:guide>
        <p15:guide id="339" orient="horz" pos="2022" userDrawn="1">
          <p15:clr>
            <a:srgbClr val="A4A3A4"/>
          </p15:clr>
        </p15:guide>
        <p15:guide id="340" orient="horz" pos="2039" userDrawn="1">
          <p15:clr>
            <a:srgbClr val="A4A3A4"/>
          </p15:clr>
        </p15:guide>
        <p15:guide id="341" orient="horz" pos="1893" userDrawn="1">
          <p15:clr>
            <a:srgbClr val="A4A3A4"/>
          </p15:clr>
        </p15:guide>
        <p15:guide id="342" orient="horz" pos="2627" userDrawn="1">
          <p15:clr>
            <a:srgbClr val="A4A3A4"/>
          </p15:clr>
        </p15:guide>
        <p15:guide id="343" orient="horz" pos="2832" userDrawn="1">
          <p15:clr>
            <a:srgbClr val="A4A3A4"/>
          </p15:clr>
        </p15:guide>
        <p15:guide id="344" orient="horz" pos="2647" userDrawn="1">
          <p15:clr>
            <a:srgbClr val="A4A3A4"/>
          </p15:clr>
        </p15:guide>
        <p15:guide id="345" orient="horz" pos="2853" userDrawn="1">
          <p15:clr>
            <a:srgbClr val="A4A3A4"/>
          </p15:clr>
        </p15:guide>
        <p15:guide id="346" orient="horz" pos="2708" userDrawn="1">
          <p15:clr>
            <a:srgbClr val="A4A3A4"/>
          </p15:clr>
        </p15:guide>
        <p15:guide id="347" orient="horz" pos="2517" userDrawn="1">
          <p15:clr>
            <a:srgbClr val="A4A3A4"/>
          </p15:clr>
        </p15:guide>
        <p15:guide id="348" orient="horz" pos="2713" userDrawn="1">
          <p15:clr>
            <a:srgbClr val="A4A3A4"/>
          </p15:clr>
        </p15:guide>
        <p15:guide id="349" orient="horz" pos="2534" userDrawn="1">
          <p15:clr>
            <a:srgbClr val="A4A3A4"/>
          </p15:clr>
        </p15:guide>
        <p15:guide id="350" orient="horz" pos="2732" userDrawn="1">
          <p15:clr>
            <a:srgbClr val="A4A3A4"/>
          </p15:clr>
        </p15:guide>
        <p15:guide id="351" orient="horz" pos="2594" userDrawn="1">
          <p15:clr>
            <a:srgbClr val="A4A3A4"/>
          </p15:clr>
        </p15:guide>
        <p15:guide id="352" orient="horz" pos="2614" userDrawn="1">
          <p15:clr>
            <a:srgbClr val="A4A3A4"/>
          </p15:clr>
        </p15:guide>
        <p15:guide id="353" orient="horz" pos="2745" userDrawn="1">
          <p15:clr>
            <a:srgbClr val="A4A3A4"/>
          </p15:clr>
        </p15:guide>
        <p15:guide id="354" orient="horz" pos="2957" userDrawn="1">
          <p15:clr>
            <a:srgbClr val="A4A3A4"/>
          </p15:clr>
        </p15:guide>
        <p15:guide id="355" orient="horz" pos="2764" userDrawn="1">
          <p15:clr>
            <a:srgbClr val="A4A3A4"/>
          </p15:clr>
        </p15:guide>
        <p15:guide id="356" orient="horz" pos="2980" userDrawn="1">
          <p15:clr>
            <a:srgbClr val="A4A3A4"/>
          </p15:clr>
        </p15:guide>
        <p15:guide id="357" orient="horz" pos="2851" userDrawn="1">
          <p15:clr>
            <a:srgbClr val="A4A3A4"/>
          </p15:clr>
        </p15:guide>
        <p15:guide id="358" orient="horz" pos="2648" userDrawn="1">
          <p15:clr>
            <a:srgbClr val="A4A3A4"/>
          </p15:clr>
        </p15:guide>
        <p15:guide id="359" orient="horz" pos="1866" userDrawn="1">
          <p15:clr>
            <a:srgbClr val="A4A3A4"/>
          </p15:clr>
        </p15:guide>
        <p15:guide id="360" orient="horz" pos="2012" userDrawn="1">
          <p15:clr>
            <a:srgbClr val="A4A3A4"/>
          </p15:clr>
        </p15:guide>
        <p15:guide id="361" orient="horz" pos="1922" userDrawn="1">
          <p15:clr>
            <a:srgbClr val="A4A3A4"/>
          </p15:clr>
        </p15:guide>
        <p15:guide id="362" orient="horz" pos="1787" userDrawn="1">
          <p15:clr>
            <a:srgbClr val="A4A3A4"/>
          </p15:clr>
        </p15:guide>
        <p15:guide id="363" orient="horz" pos="1925" userDrawn="1">
          <p15:clr>
            <a:srgbClr val="A4A3A4"/>
          </p15:clr>
        </p15:guide>
        <p15:guide id="364" orient="horz" pos="1856" userDrawn="1">
          <p15:clr>
            <a:srgbClr val="A4A3A4"/>
          </p15:clr>
        </p15:guide>
        <p15:guide id="365" orient="horz" pos="1950" userDrawn="1">
          <p15:clr>
            <a:srgbClr val="A4A3A4"/>
          </p15:clr>
        </p15:guide>
        <p15:guide id="366" orient="horz" pos="1962" userDrawn="1">
          <p15:clr>
            <a:srgbClr val="A4A3A4"/>
          </p15:clr>
        </p15:guide>
        <p15:guide id="367" orient="horz" pos="2009" userDrawn="1">
          <p15:clr>
            <a:srgbClr val="A4A3A4"/>
          </p15:clr>
        </p15:guide>
        <p15:guide id="368" orient="horz" pos="2180" userDrawn="1">
          <p15:clr>
            <a:srgbClr val="A4A3A4"/>
          </p15:clr>
        </p15:guide>
        <p15:guide id="369" orient="horz" pos="1881" userDrawn="1">
          <p15:clr>
            <a:srgbClr val="A4A3A4"/>
          </p15:clr>
        </p15:guide>
        <p15:guide id="370" orient="horz" pos="1923" userDrawn="1">
          <p15:clr>
            <a:srgbClr val="A4A3A4"/>
          </p15:clr>
        </p15:guide>
        <p15:guide id="371" orient="horz" pos="2609" userDrawn="1">
          <p15:clr>
            <a:srgbClr val="A4A3A4"/>
          </p15:clr>
        </p15:guide>
        <p15:guide id="372" orient="horz" pos="2812" userDrawn="1">
          <p15:clr>
            <a:srgbClr val="A4A3A4"/>
          </p15:clr>
        </p15:guide>
        <p15:guide id="373" orient="horz" pos="2628" userDrawn="1">
          <p15:clr>
            <a:srgbClr val="A4A3A4"/>
          </p15:clr>
        </p15:guide>
        <p15:guide id="374" orient="horz" pos="2689" userDrawn="1">
          <p15:clr>
            <a:srgbClr val="A4A3A4"/>
          </p15:clr>
        </p15:guide>
        <p15:guide id="375" orient="horz" pos="2498" userDrawn="1">
          <p15:clr>
            <a:srgbClr val="A4A3A4"/>
          </p15:clr>
        </p15:guide>
        <p15:guide id="376" orient="horz" pos="2693" userDrawn="1">
          <p15:clr>
            <a:srgbClr val="A4A3A4"/>
          </p15:clr>
        </p15:guide>
        <p15:guide id="377" orient="horz" pos="2712" userDrawn="1">
          <p15:clr>
            <a:srgbClr val="A4A3A4"/>
          </p15:clr>
        </p15:guide>
        <p15:guide id="378" orient="horz" pos="2575" userDrawn="1">
          <p15:clr>
            <a:srgbClr val="A4A3A4"/>
          </p15:clr>
        </p15:guide>
        <p15:guide id="380" orient="horz" pos="2725" userDrawn="1">
          <p15:clr>
            <a:srgbClr val="A4A3A4"/>
          </p15:clr>
        </p15:guide>
        <p15:guide id="381" orient="horz" pos="2936" userDrawn="1">
          <p15:clr>
            <a:srgbClr val="A4A3A4"/>
          </p15:clr>
        </p15:guide>
        <p15:guide id="382" orient="horz" pos="2744" userDrawn="1">
          <p15:clr>
            <a:srgbClr val="A4A3A4"/>
          </p15:clr>
        </p15:guide>
        <p15:guide id="383" orient="horz" pos="2808" userDrawn="1">
          <p15:clr>
            <a:srgbClr val="A4A3A4"/>
          </p15:clr>
        </p15:guide>
        <p15:guide id="384" orient="horz" pos="3028" userDrawn="1">
          <p15:clr>
            <a:srgbClr val="A4A3A4"/>
          </p15:clr>
        </p15:guide>
        <p15:guide id="385" orient="horz" pos="2629" userDrawn="1">
          <p15:clr>
            <a:srgbClr val="A4A3A4"/>
          </p15:clr>
        </p15:guide>
        <p15:guide id="386" orient="horz" pos="2691" userDrawn="1">
          <p15:clr>
            <a:srgbClr val="A4A3A4"/>
          </p15:clr>
        </p15:guide>
        <p15:guide id="387" orient="horz" pos="1965" userDrawn="1">
          <p15:clr>
            <a:srgbClr val="A4A3A4"/>
          </p15:clr>
        </p15:guide>
        <p15:guide id="388" orient="horz" pos="2119" userDrawn="1">
          <p15:clr>
            <a:srgbClr val="A4A3A4"/>
          </p15:clr>
        </p15:guide>
        <p15:guide id="389" orient="horz" pos="2184" userDrawn="1">
          <p15:clr>
            <a:srgbClr val="A4A3A4"/>
          </p15:clr>
        </p15:guide>
        <p15:guide id="390" orient="horz" pos="1883" userDrawn="1">
          <p15:clr>
            <a:srgbClr val="A4A3A4"/>
          </p15:clr>
        </p15:guide>
        <p15:guide id="391" orient="horz" pos="2029" userDrawn="1">
          <p15:clr>
            <a:srgbClr val="A4A3A4"/>
          </p15:clr>
        </p15:guide>
        <p15:guide id="392" orient="horz" pos="1926" userDrawn="1">
          <p15:clr>
            <a:srgbClr val="A4A3A4"/>
          </p15:clr>
        </p15:guide>
        <p15:guide id="393" orient="horz" pos="2078" userDrawn="1">
          <p15:clr>
            <a:srgbClr val="A4A3A4"/>
          </p15:clr>
        </p15:guide>
        <p15:guide id="394" orient="horz" pos="2091" userDrawn="1">
          <p15:clr>
            <a:srgbClr val="A4A3A4"/>
          </p15:clr>
        </p15:guide>
        <p15:guide id="395" orient="horz" pos="2198" userDrawn="1">
          <p15:clr>
            <a:srgbClr val="A4A3A4"/>
          </p15:clr>
        </p15:guide>
        <p15:guide id="396" orient="horz" pos="2052" userDrawn="1">
          <p15:clr>
            <a:srgbClr val="A4A3A4"/>
          </p15:clr>
        </p15:guide>
        <p15:guide id="397" orient="horz" pos="2212" userDrawn="1">
          <p15:clr>
            <a:srgbClr val="A4A3A4"/>
          </p15:clr>
        </p15:guide>
        <p15:guide id="398" orient="horz" pos="1966" userDrawn="1">
          <p15:clr>
            <a:srgbClr val="A4A3A4"/>
          </p15:clr>
        </p15:guide>
        <p15:guide id="399" orient="horz" pos="2749" userDrawn="1">
          <p15:clr>
            <a:srgbClr val="A4A3A4"/>
          </p15:clr>
        </p15:guide>
        <p15:guide id="400" orient="horz" pos="2963" userDrawn="1">
          <p15:clr>
            <a:srgbClr val="A4A3A4"/>
          </p15:clr>
        </p15:guide>
        <p15:guide id="401" orient="horz" pos="2813" userDrawn="1">
          <p15:clr>
            <a:srgbClr val="A4A3A4"/>
          </p15:clr>
        </p15:guide>
        <p15:guide id="402" orient="horz" pos="3054" userDrawn="1">
          <p15:clr>
            <a:srgbClr val="A4A3A4"/>
          </p15:clr>
        </p15:guide>
        <p15:guide id="403" orient="horz" pos="2818" userDrawn="1">
          <p15:clr>
            <a:srgbClr val="A4A3A4"/>
          </p15:clr>
        </p15:guide>
        <p15:guide id="404" orient="horz" pos="2632" userDrawn="1">
          <p15:clr>
            <a:srgbClr val="A4A3A4"/>
          </p15:clr>
        </p15:guide>
        <p15:guide id="405" orient="horz" pos="2837" userDrawn="1">
          <p15:clr>
            <a:srgbClr val="A4A3A4"/>
          </p15:clr>
        </p15:guide>
        <p15:guide id="406" orient="horz" pos="2715" userDrawn="1">
          <p15:clr>
            <a:srgbClr val="A4A3A4"/>
          </p15:clr>
        </p15:guide>
        <p15:guide id="407" orient="horz" pos="2924" userDrawn="1">
          <p15:clr>
            <a:srgbClr val="A4A3A4"/>
          </p15:clr>
        </p15:guide>
        <p15:guide id="408" orient="horz" pos="2870" userDrawn="1">
          <p15:clr>
            <a:srgbClr val="A4A3A4"/>
          </p15:clr>
        </p15:guide>
        <p15:guide id="409" orient="horz" pos="3094" userDrawn="1">
          <p15:clr>
            <a:srgbClr val="A4A3A4"/>
          </p15:clr>
        </p15:guide>
        <p15:guide id="410" orient="horz" pos="3168" userDrawn="1">
          <p15:clr>
            <a:srgbClr val="A4A3A4"/>
          </p15:clr>
        </p15:guide>
        <p15:guide id="411" orient="horz" pos="2960" userDrawn="1">
          <p15:clr>
            <a:srgbClr val="A4A3A4"/>
          </p15:clr>
        </p15:guide>
        <p15:guide id="412" orient="horz" pos="2750" userDrawn="1">
          <p15:clr>
            <a:srgbClr val="A4A3A4"/>
          </p15:clr>
        </p15:guide>
        <p15:guide id="413" orient="horz" pos="3012" userDrawn="1">
          <p15:clr>
            <a:srgbClr val="A4A3A4"/>
          </p15:clr>
        </p15:guide>
        <p15:guide id="414" orient="horz" pos="2673" userDrawn="1">
          <p15:clr>
            <a:srgbClr val="A4A3A4"/>
          </p15:clr>
        </p15:guide>
        <p15:guide id="415" orient="horz" pos="2885" userDrawn="1">
          <p15:clr>
            <a:srgbClr val="A4A3A4"/>
          </p15:clr>
        </p15:guide>
        <p15:guide id="416" orient="horz" pos="2903" userDrawn="1">
          <p15:clr>
            <a:srgbClr val="A4A3A4"/>
          </p15:clr>
        </p15:guide>
        <p15:guide id="417" orient="horz" pos="3048" userDrawn="1">
          <p15:clr>
            <a:srgbClr val="A4A3A4"/>
          </p15:clr>
        </p15:guide>
        <p15:guide id="418" orient="horz" pos="2731" userDrawn="1">
          <p15:clr>
            <a:srgbClr val="A4A3A4"/>
          </p15:clr>
        </p15:guide>
        <p15:guide id="419" pos="2855" userDrawn="1">
          <p15:clr>
            <a:srgbClr val="A4A3A4"/>
          </p15:clr>
        </p15:guide>
        <p15:guide id="420" pos="2802" userDrawn="1">
          <p15:clr>
            <a:srgbClr val="A4A3A4"/>
          </p15:clr>
        </p15:guide>
        <p15:guide id="421" pos="2882" userDrawn="1">
          <p15:clr>
            <a:srgbClr val="A4A3A4"/>
          </p15:clr>
        </p15:guide>
        <p15:guide id="422" pos="2830" userDrawn="1">
          <p15:clr>
            <a:srgbClr val="A4A3A4"/>
          </p15:clr>
        </p15:guide>
        <p15:guide id="423" pos="2769" userDrawn="1">
          <p15:clr>
            <a:srgbClr val="A4A3A4"/>
          </p15:clr>
        </p15:guide>
        <p15:guide id="424" pos="2717" userDrawn="1">
          <p15:clr>
            <a:srgbClr val="A4A3A4"/>
          </p15:clr>
        </p15:guide>
        <p15:guide id="425" pos="2795" userDrawn="1">
          <p15:clr>
            <a:srgbClr val="A4A3A4"/>
          </p15:clr>
        </p15:guide>
        <p15:guide id="426" pos="2745" userDrawn="1">
          <p15:clr>
            <a:srgbClr val="A4A3A4"/>
          </p15:clr>
        </p15:guide>
        <p15:guide id="427" pos="2920" userDrawn="1">
          <p15:clr>
            <a:srgbClr val="A4A3A4"/>
          </p15:clr>
        </p15:guide>
        <p15:guide id="428" pos="2944" userDrawn="1">
          <p15:clr>
            <a:srgbClr val="A4A3A4"/>
          </p15:clr>
        </p15:guide>
        <p15:guide id="429" pos="2888" userDrawn="1">
          <p15:clr>
            <a:srgbClr val="A4A3A4"/>
          </p15:clr>
        </p15:guide>
        <p15:guide id="430" pos="2972" userDrawn="1">
          <p15:clr>
            <a:srgbClr val="A4A3A4"/>
          </p15:clr>
        </p15:guide>
        <p15:guide id="431" pos="2918" userDrawn="1">
          <p15:clr>
            <a:srgbClr val="A4A3A4"/>
          </p15:clr>
        </p15:guide>
        <p15:guide id="432" pos="3019" userDrawn="1">
          <p15:clr>
            <a:srgbClr val="A4A3A4"/>
          </p15:clr>
        </p15:guide>
        <p15:guide id="433" pos="3048" userDrawn="1">
          <p15:clr>
            <a:srgbClr val="A4A3A4"/>
          </p15:clr>
        </p15:guide>
        <p15:guide id="434" pos="2853" userDrawn="1">
          <p15:clr>
            <a:srgbClr val="A4A3A4"/>
          </p15:clr>
        </p15:guide>
        <p15:guide id="435" pos="2881" userDrawn="1">
          <p15:clr>
            <a:srgbClr val="A4A3A4"/>
          </p15:clr>
        </p15:guide>
        <p15:guide id="436" pos="2957" userDrawn="1">
          <p15:clr>
            <a:srgbClr val="A4A3A4"/>
          </p15:clr>
        </p15:guide>
        <p15:guide id="437" pos="1896" userDrawn="1">
          <p15:clr>
            <a:srgbClr val="A4A3A4"/>
          </p15:clr>
        </p15:guide>
        <p15:guide id="438" pos="1861" userDrawn="1">
          <p15:clr>
            <a:srgbClr val="A4A3A4"/>
          </p15:clr>
        </p15:guide>
        <p15:guide id="439" pos="1914" userDrawn="1">
          <p15:clr>
            <a:srgbClr val="A4A3A4"/>
          </p15:clr>
        </p15:guide>
        <p15:guide id="440" pos="1880" userDrawn="1">
          <p15:clr>
            <a:srgbClr val="A4A3A4"/>
          </p15:clr>
        </p15:guide>
        <p15:guide id="441" pos="1839" userDrawn="1">
          <p15:clr>
            <a:srgbClr val="A4A3A4"/>
          </p15:clr>
        </p15:guide>
        <p15:guide id="442" pos="1805" userDrawn="1">
          <p15:clr>
            <a:srgbClr val="A4A3A4"/>
          </p15:clr>
        </p15:guide>
        <p15:guide id="443" pos="1857" userDrawn="1">
          <p15:clr>
            <a:srgbClr val="A4A3A4"/>
          </p15:clr>
        </p15:guide>
        <p15:guide id="444" pos="1823" userDrawn="1">
          <p15:clr>
            <a:srgbClr val="A4A3A4"/>
          </p15:clr>
        </p15:guide>
        <p15:guide id="445" pos="1887" userDrawn="1">
          <p15:clr>
            <a:srgbClr val="A4A3A4"/>
          </p15:clr>
        </p15:guide>
        <p15:guide id="446" pos="1954" userDrawn="1">
          <p15:clr>
            <a:srgbClr val="A4A3A4"/>
          </p15:clr>
        </p15:guide>
        <p15:guide id="447" pos="1918" userDrawn="1">
          <p15:clr>
            <a:srgbClr val="A4A3A4"/>
          </p15:clr>
        </p15:guide>
        <p15:guide id="448" pos="1974" userDrawn="1">
          <p15:clr>
            <a:srgbClr val="A4A3A4"/>
          </p15:clr>
        </p15:guide>
        <p15:guide id="449" pos="1937" userDrawn="1">
          <p15:clr>
            <a:srgbClr val="A4A3A4"/>
          </p15:clr>
        </p15:guide>
        <p15:guide id="450" pos="2024" userDrawn="1">
          <p15:clr>
            <a:srgbClr val="A4A3A4"/>
          </p15:clr>
        </p15:guide>
        <p15:guide id="451" pos="1895" userDrawn="1">
          <p15:clr>
            <a:srgbClr val="A4A3A4"/>
          </p15:clr>
        </p15:guide>
        <p15:guide id="452" pos="1913" userDrawn="1">
          <p15:clr>
            <a:srgbClr val="A4A3A4"/>
          </p15:clr>
        </p15:guide>
        <p15:guide id="453" pos="1964" userDrawn="1">
          <p15:clr>
            <a:srgbClr val="A4A3A4"/>
          </p15:clr>
        </p15:guide>
        <p15:guide id="454" pos="2827" userDrawn="1">
          <p15:clr>
            <a:srgbClr val="A4A3A4"/>
          </p15:clr>
        </p15:guide>
        <p15:guide id="455" pos="2774" userDrawn="1">
          <p15:clr>
            <a:srgbClr val="A4A3A4"/>
          </p15:clr>
        </p15:guide>
        <p15:guide id="456" pos="2854" userDrawn="1">
          <p15:clr>
            <a:srgbClr val="A4A3A4"/>
          </p15:clr>
        </p15:guide>
        <p15:guide id="457" pos="2803" userDrawn="1">
          <p15:clr>
            <a:srgbClr val="A4A3A4"/>
          </p15:clr>
        </p15:guide>
        <p15:guide id="458" pos="2898" userDrawn="1">
          <p15:clr>
            <a:srgbClr val="A4A3A4"/>
          </p15:clr>
        </p15:guide>
        <p15:guide id="459" pos="2741" userDrawn="1">
          <p15:clr>
            <a:srgbClr val="A4A3A4"/>
          </p15:clr>
        </p15:guide>
        <p15:guide id="460" pos="2691" userDrawn="1">
          <p15:clr>
            <a:srgbClr val="A4A3A4"/>
          </p15:clr>
        </p15:guide>
        <p15:guide id="461" pos="2768" userDrawn="1">
          <p15:clr>
            <a:srgbClr val="A4A3A4"/>
          </p15:clr>
        </p15:guide>
        <p15:guide id="462" pos="2718" userDrawn="1">
          <p15:clr>
            <a:srgbClr val="A4A3A4"/>
          </p15:clr>
        </p15:guide>
        <p15:guide id="463" pos="2811" userDrawn="1">
          <p15:clr>
            <a:srgbClr val="A4A3A4"/>
          </p15:clr>
        </p15:guide>
        <p15:guide id="464" pos="2916" userDrawn="1">
          <p15:clr>
            <a:srgbClr val="A4A3A4"/>
          </p15:clr>
        </p15:guide>
        <p15:guide id="465" pos="2859" userDrawn="1">
          <p15:clr>
            <a:srgbClr val="A4A3A4"/>
          </p15:clr>
        </p15:guide>
        <p15:guide id="466" pos="2943" userDrawn="1">
          <p15:clr>
            <a:srgbClr val="A4A3A4"/>
          </p15:clr>
        </p15:guide>
        <p15:guide id="467" pos="2889" userDrawn="1">
          <p15:clr>
            <a:srgbClr val="A4A3A4"/>
          </p15:clr>
        </p15:guide>
        <p15:guide id="468" pos="3044" userDrawn="1">
          <p15:clr>
            <a:srgbClr val="A4A3A4"/>
          </p15:clr>
        </p15:guide>
        <p15:guide id="469" pos="2989" userDrawn="1">
          <p15:clr>
            <a:srgbClr val="A4A3A4"/>
          </p15:clr>
        </p15:guide>
        <p15:guide id="470" pos="2825" userDrawn="1">
          <p15:clr>
            <a:srgbClr val="A4A3A4"/>
          </p15:clr>
        </p15:guide>
        <p15:guide id="471" pos="1878" userDrawn="1">
          <p15:clr>
            <a:srgbClr val="A4A3A4"/>
          </p15:clr>
        </p15:guide>
        <p15:guide id="472" pos="1843" userDrawn="1">
          <p15:clr>
            <a:srgbClr val="A4A3A4"/>
          </p15:clr>
        </p15:guide>
        <p15:guide id="473" pos="1821" userDrawn="1">
          <p15:clr>
            <a:srgbClr val="A4A3A4"/>
          </p15:clr>
        </p15:guide>
        <p15:guide id="474" pos="1788" userDrawn="1">
          <p15:clr>
            <a:srgbClr val="A4A3A4"/>
          </p15:clr>
        </p15:guide>
        <p15:guide id="475" pos="1838" userDrawn="1">
          <p15:clr>
            <a:srgbClr val="A4A3A4"/>
          </p15:clr>
        </p15:guide>
        <p15:guide id="476" pos="1935" userDrawn="1">
          <p15:clr>
            <a:srgbClr val="A4A3A4"/>
          </p15:clr>
        </p15:guide>
        <p15:guide id="477" pos="1899" userDrawn="1">
          <p15:clr>
            <a:srgbClr val="A4A3A4"/>
          </p15:clr>
        </p15:guide>
        <p15:guide id="478" pos="2004" userDrawn="1">
          <p15:clr>
            <a:srgbClr val="A4A3A4"/>
          </p15:clr>
        </p15:guide>
        <p15:guide id="479" pos="1877" userDrawn="1">
          <p15:clr>
            <a:srgbClr val="A4A3A4"/>
          </p15:clr>
        </p15:guide>
        <p15:guide id="480" pos="1945" userDrawn="1">
          <p15:clr>
            <a:srgbClr val="A4A3A4"/>
          </p15:clr>
        </p15:guide>
        <p15:guide id="481" pos="2955" userDrawn="1">
          <p15:clr>
            <a:srgbClr val="A4A3A4"/>
          </p15:clr>
        </p15:guide>
        <p15:guide id="482" pos="3040" userDrawn="1">
          <p15:clr>
            <a:srgbClr val="A4A3A4"/>
          </p15:clr>
        </p15:guide>
        <p15:guide id="484" pos="3176" userDrawn="1">
          <p15:clr>
            <a:srgbClr val="A4A3A4"/>
          </p15:clr>
        </p15:guide>
        <p15:guide id="485" pos="2866" userDrawn="1">
          <p15:clr>
            <a:srgbClr val="A4A3A4"/>
          </p15:clr>
        </p15:guide>
        <p15:guide id="486" pos="2948" userDrawn="1">
          <p15:clr>
            <a:srgbClr val="A4A3A4"/>
          </p15:clr>
        </p15:guide>
        <p15:guide id="487" pos="2896" userDrawn="1">
          <p15:clr>
            <a:srgbClr val="A4A3A4"/>
          </p15:clr>
        </p15:guide>
        <p15:guide id="488" pos="3051" userDrawn="1">
          <p15:clr>
            <a:srgbClr val="A4A3A4"/>
          </p15:clr>
        </p15:guide>
        <p15:guide id="489" pos="3105" userDrawn="1">
          <p15:clr>
            <a:srgbClr val="A4A3A4"/>
          </p15:clr>
        </p15:guide>
        <p15:guide id="490" pos="3046" userDrawn="1">
          <p15:clr>
            <a:srgbClr val="A4A3A4"/>
          </p15:clr>
        </p15:guide>
        <p15:guide id="491" pos="3135" userDrawn="1">
          <p15:clr>
            <a:srgbClr val="A4A3A4"/>
          </p15:clr>
        </p15:guide>
        <p15:guide id="492" pos="3076" userDrawn="1">
          <p15:clr>
            <a:srgbClr val="A4A3A4"/>
          </p15:clr>
        </p15:guide>
        <p15:guide id="493" pos="3184" userDrawn="1">
          <p15:clr>
            <a:srgbClr val="A4A3A4"/>
          </p15:clr>
        </p15:guide>
        <p15:guide id="494" pos="3214" userDrawn="1">
          <p15:clr>
            <a:srgbClr val="A4A3A4"/>
          </p15:clr>
        </p15:guide>
        <p15:guide id="495" pos="3039" userDrawn="1">
          <p15:clr>
            <a:srgbClr val="A4A3A4"/>
          </p15:clr>
        </p15:guide>
        <p15:guide id="496" pos="3119" userDrawn="1">
          <p15:clr>
            <a:srgbClr val="A4A3A4"/>
          </p15:clr>
        </p15:guide>
        <p15:guide id="497" pos="2018" userDrawn="1">
          <p15:clr>
            <a:srgbClr val="A4A3A4"/>
          </p15:clr>
        </p15:guide>
        <p15:guide id="498" pos="1982" userDrawn="1">
          <p15:clr>
            <a:srgbClr val="A4A3A4"/>
          </p15:clr>
        </p15:guide>
        <p15:guide id="499" pos="1940" userDrawn="1">
          <p15:clr>
            <a:srgbClr val="A4A3A4"/>
          </p15:clr>
        </p15:guide>
        <p15:guide id="500" pos="1958" userDrawn="1">
          <p15:clr>
            <a:srgbClr val="A4A3A4"/>
          </p15:clr>
        </p15:guide>
        <p15:guide id="501" pos="1924" userDrawn="1">
          <p15:clr>
            <a:srgbClr val="A4A3A4"/>
          </p15:clr>
        </p15:guide>
        <p15:guide id="502" pos="1990" userDrawn="1">
          <p15:clr>
            <a:srgbClr val="A4A3A4"/>
          </p15:clr>
        </p15:guide>
        <p15:guide id="503" pos="2022" userDrawn="1">
          <p15:clr>
            <a:srgbClr val="A4A3A4"/>
          </p15:clr>
        </p15:guide>
        <p15:guide id="504" pos="2083" userDrawn="1">
          <p15:clr>
            <a:srgbClr val="A4A3A4"/>
          </p15:clr>
        </p15:guide>
        <p15:guide id="505" pos="2043" userDrawn="1">
          <p15:clr>
            <a:srgbClr val="A4A3A4"/>
          </p15:clr>
        </p15:guide>
        <p15:guide id="506" pos="2135" userDrawn="1">
          <p15:clr>
            <a:srgbClr val="A4A3A4"/>
          </p15:clr>
        </p15:guide>
        <p15:guide id="507" pos="2017" userDrawn="1">
          <p15:clr>
            <a:srgbClr val="A4A3A4"/>
          </p15:clr>
        </p15:guide>
        <p15:guide id="508" pos="2071" userDrawn="1">
          <p15:clr>
            <a:srgbClr val="A4A3A4"/>
          </p15:clr>
        </p15:guide>
        <p15:guide id="509" pos="2965" userDrawn="1">
          <p15:clr>
            <a:srgbClr val="A4A3A4"/>
          </p15:clr>
        </p15:guide>
        <p15:guide id="511" pos="2002" userDrawn="1">
          <p15:clr>
            <a:srgbClr val="A4A3A4"/>
          </p15:clr>
        </p15:guide>
        <p15:guide id="512" pos="2095" userDrawn="1">
          <p15:clr>
            <a:srgbClr val="A4A3A4"/>
          </p15:clr>
        </p15:guide>
        <p15:guide id="513" orient="horz" pos="2141" userDrawn="1">
          <p15:clr>
            <a:srgbClr val="A4A3A4"/>
          </p15:clr>
        </p15:guide>
        <p15:guide id="514" orient="horz" pos="3104" userDrawn="1">
          <p15:clr>
            <a:srgbClr val="A4A3A4"/>
          </p15:clr>
        </p15:guide>
        <p15:guide id="515" orient="horz" pos="2757" userDrawn="1">
          <p15:clr>
            <a:srgbClr val="A4A3A4"/>
          </p15:clr>
        </p15:guide>
        <p15:guide id="516" orient="horz" pos="2973" userDrawn="1">
          <p15:clr>
            <a:srgbClr val="A4A3A4"/>
          </p15:clr>
        </p15:guide>
        <p15:guide id="518" orient="horz" pos="1984" userDrawn="1">
          <p15:clr>
            <a:srgbClr val="A4A3A4"/>
          </p15:clr>
        </p15:guide>
        <p15:guide id="519" orient="horz" pos="2044" userDrawn="1">
          <p15:clr>
            <a:srgbClr val="A4A3A4"/>
          </p15:clr>
        </p15:guide>
        <p15:guide id="520" orient="horz" pos="2204" userDrawn="1">
          <p15:clr>
            <a:srgbClr val="A4A3A4"/>
          </p15:clr>
        </p15:guide>
        <p15:guide id="521" orient="horz" pos="1958" userDrawn="1">
          <p15:clr>
            <a:srgbClr val="A4A3A4"/>
          </p15:clr>
        </p15:guide>
        <p15:guide id="522" orient="horz" pos="2111" userDrawn="1">
          <p15:clr>
            <a:srgbClr val="A4A3A4"/>
          </p15:clr>
        </p15:guide>
        <p15:guide id="523" orient="horz" pos="1973" userDrawn="1">
          <p15:clr>
            <a:srgbClr val="A4A3A4"/>
          </p15:clr>
        </p15:guide>
        <p15:guide id="524" orient="horz" pos="2072" userDrawn="1">
          <p15:clr>
            <a:srgbClr val="A4A3A4"/>
          </p15:clr>
        </p15:guide>
        <p15:guide id="525" orient="horz" pos="2135" userDrawn="1">
          <p15:clr>
            <a:srgbClr val="A4A3A4"/>
          </p15:clr>
        </p15:guide>
        <p15:guide id="526" orient="horz" pos="2302" userDrawn="1">
          <p15:clr>
            <a:srgbClr val="A4A3A4"/>
          </p15:clr>
        </p15:guide>
        <p15:guide id="527" orient="horz" pos="2151" userDrawn="1">
          <p15:clr>
            <a:srgbClr val="A4A3A4"/>
          </p15:clr>
        </p15:guide>
        <p15:guide id="528" orient="horz" pos="2318" userDrawn="1">
          <p15:clr>
            <a:srgbClr val="A4A3A4"/>
          </p15:clr>
        </p15:guide>
        <p15:guide id="529" orient="horz" pos="1999" userDrawn="1">
          <p15:clr>
            <a:srgbClr val="A4A3A4"/>
          </p15:clr>
        </p15:guide>
        <p15:guide id="530" orient="horz" pos="2045" userDrawn="1">
          <p15:clr>
            <a:srgbClr val="A4A3A4"/>
          </p15:clr>
        </p15:guide>
        <p15:guide id="531" orient="horz" pos="2773" userDrawn="1">
          <p15:clr>
            <a:srgbClr val="A4A3A4"/>
          </p15:clr>
        </p15:guide>
        <p15:guide id="532" orient="horz" pos="2858" userDrawn="1">
          <p15:clr>
            <a:srgbClr val="A4A3A4"/>
          </p15:clr>
        </p15:guide>
        <p15:guide id="533" orient="horz" pos="3082" userDrawn="1">
          <p15:clr>
            <a:srgbClr val="A4A3A4"/>
          </p15:clr>
        </p15:guide>
        <p15:guide id="534" orient="horz" pos="2880" userDrawn="1">
          <p15:clr>
            <a:srgbClr val="A4A3A4"/>
          </p15:clr>
        </p15:guide>
        <p15:guide id="535" orient="horz" pos="2656" userDrawn="1">
          <p15:clr>
            <a:srgbClr val="A4A3A4"/>
          </p15:clr>
        </p15:guide>
        <p15:guide id="536" orient="horz" pos="2737" userDrawn="1">
          <p15:clr>
            <a:srgbClr val="A4A3A4"/>
          </p15:clr>
        </p15:guide>
        <p15:guide id="537" orient="horz" pos="2952" userDrawn="1">
          <p15:clr>
            <a:srgbClr val="A4A3A4"/>
          </p15:clr>
        </p15:guide>
        <p15:guide id="538" orient="horz" pos="2759" userDrawn="1">
          <p15:clr>
            <a:srgbClr val="A4A3A4"/>
          </p15:clr>
        </p15:guide>
        <p15:guide id="539" orient="horz" pos="2972" userDrawn="1">
          <p15:clr>
            <a:srgbClr val="A4A3A4"/>
          </p15:clr>
        </p15:guide>
        <p15:guide id="540" orient="horz" pos="2897" userDrawn="1">
          <p15:clr>
            <a:srgbClr val="A4A3A4"/>
          </p15:clr>
        </p15:guide>
        <p15:guide id="541" orient="horz" pos="3121" userDrawn="1">
          <p15:clr>
            <a:srgbClr val="A4A3A4"/>
          </p15:clr>
        </p15:guide>
        <p15:guide id="542" orient="horz" pos="2985" userDrawn="1">
          <p15:clr>
            <a:srgbClr val="A4A3A4"/>
          </p15:clr>
        </p15:guide>
        <p15:guide id="543" orient="horz" pos="3219" userDrawn="1">
          <p15:clr>
            <a:srgbClr val="A4A3A4"/>
          </p15:clr>
        </p15:guide>
        <p15:guide id="544" orient="horz" pos="3008" userDrawn="1">
          <p15:clr>
            <a:srgbClr val="A4A3A4"/>
          </p15:clr>
        </p15:guide>
        <p15:guide id="545" orient="horz" pos="2795" userDrawn="1">
          <p15:clr>
            <a:srgbClr val="A4A3A4"/>
          </p15:clr>
        </p15:guide>
        <p15:guide id="546" orient="horz" pos="2860" userDrawn="1">
          <p15:clr>
            <a:srgbClr val="A4A3A4"/>
          </p15:clr>
        </p15:guide>
        <p15:guide id="547" orient="horz" pos="2089" userDrawn="1">
          <p15:clr>
            <a:srgbClr val="A4A3A4"/>
          </p15:clr>
        </p15:guide>
        <p15:guide id="548" orient="horz" pos="2253" userDrawn="1">
          <p15:clr>
            <a:srgbClr val="A4A3A4"/>
          </p15:clr>
        </p15:guide>
        <p15:guide id="549" orient="horz" pos="2305" userDrawn="1">
          <p15:clr>
            <a:srgbClr val="A4A3A4"/>
          </p15:clr>
        </p15:guide>
        <p15:guide id="550" orient="horz" pos="2155" userDrawn="1">
          <p15:clr>
            <a:srgbClr val="A4A3A4"/>
          </p15:clr>
        </p15:guide>
        <p15:guide id="551" orient="horz" pos="2322" userDrawn="1">
          <p15:clr>
            <a:srgbClr val="A4A3A4"/>
          </p15:clr>
        </p15:guide>
        <p15:guide id="552" orient="horz" pos="2157" userDrawn="1">
          <p15:clr>
            <a:srgbClr val="A4A3A4"/>
          </p15:clr>
        </p15:guide>
        <p15:guide id="553" orient="horz" pos="2048" userDrawn="1">
          <p15:clr>
            <a:srgbClr val="A4A3A4"/>
          </p15:clr>
        </p15:guide>
        <p15:guide id="554" orient="horz" pos="2208" userDrawn="1">
          <p15:clr>
            <a:srgbClr val="A4A3A4"/>
          </p15:clr>
        </p15:guide>
        <p15:guide id="555" orient="horz" pos="2063" userDrawn="1">
          <p15:clr>
            <a:srgbClr val="A4A3A4"/>
          </p15:clr>
        </p15:guide>
        <p15:guide id="556" orient="horz" pos="2223" userDrawn="1">
          <p15:clr>
            <a:srgbClr val="A4A3A4"/>
          </p15:clr>
        </p15:guide>
        <p15:guide id="557" orient="horz" pos="2408" userDrawn="1">
          <p15:clr>
            <a:srgbClr val="A4A3A4"/>
          </p15:clr>
        </p15:guide>
        <p15:guide id="558" orient="horz" pos="2250" userDrawn="1">
          <p15:clr>
            <a:srgbClr val="A4A3A4"/>
          </p15:clr>
        </p15:guide>
        <p15:guide id="559" orient="horz" pos="2425" userDrawn="1">
          <p15:clr>
            <a:srgbClr val="A4A3A4"/>
          </p15:clr>
        </p15:guide>
        <p15:guide id="560" orient="horz" pos="2139" userDrawn="1">
          <p15:clr>
            <a:srgbClr val="A4A3A4"/>
          </p15:clr>
        </p15:guide>
        <p15:guide id="561" orient="horz" pos="3150" userDrawn="1">
          <p15:clr>
            <a:srgbClr val="A4A3A4"/>
          </p15:clr>
        </p15:guide>
        <p15:guide id="562" orient="horz" pos="2990" userDrawn="1">
          <p15:clr>
            <a:srgbClr val="A4A3A4"/>
          </p15:clr>
        </p15:guide>
        <p15:guide id="563" orient="horz" pos="3224" userDrawn="1">
          <p15:clr>
            <a:srgbClr val="A4A3A4"/>
          </p15:clr>
        </p15:guide>
        <p15:guide id="564" orient="horz" pos="3013" userDrawn="1">
          <p15:clr>
            <a:srgbClr val="A4A3A4"/>
          </p15:clr>
        </p15:guide>
        <p15:guide id="565" orient="horz" pos="3247" userDrawn="1">
          <p15:clr>
            <a:srgbClr val="A4A3A4"/>
          </p15:clr>
        </p15:guide>
        <p15:guide id="566" orient="horz" pos="2778" userDrawn="1">
          <p15:clr>
            <a:srgbClr val="A4A3A4"/>
          </p15:clr>
        </p15:guide>
        <p15:guide id="567" orient="horz" pos="2995" userDrawn="1">
          <p15:clr>
            <a:srgbClr val="A4A3A4"/>
          </p15:clr>
        </p15:guide>
        <p15:guide id="568" orient="horz" pos="2798" userDrawn="1">
          <p15:clr>
            <a:srgbClr val="A4A3A4"/>
          </p15:clr>
        </p15:guide>
        <p15:guide id="569" orient="horz" pos="3016" userDrawn="1">
          <p15:clr>
            <a:srgbClr val="A4A3A4"/>
          </p15:clr>
        </p15:guide>
        <p15:guide id="570" orient="horz" pos="3087" userDrawn="1">
          <p15:clr>
            <a:srgbClr val="A4A3A4"/>
          </p15:clr>
        </p15:guide>
        <p15:guide id="571" orient="horz" pos="2886" userDrawn="1">
          <p15:clr>
            <a:srgbClr val="A4A3A4"/>
          </p15:clr>
        </p15:guide>
        <p15:guide id="572" orient="horz" pos="3109" userDrawn="1">
          <p15:clr>
            <a:srgbClr val="A4A3A4"/>
          </p15:clr>
        </p15:guide>
        <p15:guide id="573" orient="horz" pos="3051" userDrawn="1">
          <p15:clr>
            <a:srgbClr val="A4A3A4"/>
          </p15:clr>
        </p15:guide>
        <p15:guide id="574" orient="horz" pos="3123" userDrawn="1">
          <p15:clr>
            <a:srgbClr val="A4A3A4"/>
          </p15:clr>
        </p15:guide>
        <p15:guide id="575" orient="horz" pos="3367" userDrawn="1">
          <p15:clr>
            <a:srgbClr val="A4A3A4"/>
          </p15:clr>
        </p15:guide>
        <p15:guide id="576" orient="horz" pos="3147" userDrawn="1">
          <p15:clr>
            <a:srgbClr val="A4A3A4"/>
          </p15:clr>
        </p15:guide>
        <p15:guide id="577" orient="horz" pos="3391" userDrawn="1">
          <p15:clr>
            <a:srgbClr val="A4A3A4"/>
          </p15:clr>
        </p15:guide>
        <p15:guide id="578" orient="horz" pos="2923" userDrawn="1">
          <p15:clr>
            <a:srgbClr val="A4A3A4"/>
          </p15:clr>
        </p15:guide>
        <p15:guide id="579" orient="horz" pos="2992" userDrawn="1">
          <p15:clr>
            <a:srgbClr val="A4A3A4"/>
          </p15:clr>
        </p15:guide>
        <p15:guide id="580" orient="horz" pos="2123" userDrawn="1">
          <p15:clr>
            <a:srgbClr val="A4A3A4"/>
          </p15:clr>
        </p15:guide>
        <p15:guide id="581" orient="horz" pos="2289" userDrawn="1">
          <p15:clr>
            <a:srgbClr val="A4A3A4"/>
          </p15:clr>
        </p15:guide>
        <p15:guide id="582" orient="horz" pos="2033" userDrawn="1">
          <p15:clr>
            <a:srgbClr val="A4A3A4"/>
          </p15:clr>
        </p15:guide>
        <p15:guide id="583" orient="horz" pos="2192" userDrawn="1">
          <p15:clr>
            <a:srgbClr val="A4A3A4"/>
          </p15:clr>
        </p15:guide>
        <p15:guide id="584" orient="horz" pos="2049" userDrawn="1">
          <p15:clr>
            <a:srgbClr val="A4A3A4"/>
          </p15:clr>
        </p15:guide>
        <p15:guide id="585" orient="horz" pos="2152" userDrawn="1">
          <p15:clr>
            <a:srgbClr val="A4A3A4"/>
          </p15:clr>
        </p15:guide>
        <p15:guide id="586" orient="horz" pos="2217" userDrawn="1">
          <p15:clr>
            <a:srgbClr val="A4A3A4"/>
          </p15:clr>
        </p15:guide>
        <p15:guide id="587" orient="horz" pos="2391" userDrawn="1">
          <p15:clr>
            <a:srgbClr val="A4A3A4"/>
          </p15:clr>
        </p15:guide>
        <p15:guide id="588" orient="horz" pos="2234" userDrawn="1">
          <p15:clr>
            <a:srgbClr val="A4A3A4"/>
          </p15:clr>
        </p15:guide>
        <p15:guide id="589" orient="horz" pos="2407" userDrawn="1">
          <p15:clr>
            <a:srgbClr val="A4A3A4"/>
          </p15:clr>
        </p15:guide>
        <p15:guide id="590" orient="horz" pos="2076" userDrawn="1">
          <p15:clr>
            <a:srgbClr val="A4A3A4"/>
          </p15:clr>
        </p15:guide>
        <p15:guide id="591" orient="horz" pos="2124" userDrawn="1">
          <p15:clr>
            <a:srgbClr val="A4A3A4"/>
          </p15:clr>
        </p15:guide>
        <p15:guide id="592" orient="horz" pos="2968" userDrawn="1">
          <p15:clr>
            <a:srgbClr val="A4A3A4"/>
          </p15:clr>
        </p15:guide>
        <p15:guide id="593" orient="horz" pos="3201" userDrawn="1">
          <p15:clr>
            <a:srgbClr val="A4A3A4"/>
          </p15:clr>
        </p15:guide>
        <p15:guide id="594" orient="horz" pos="2991" userDrawn="1">
          <p15:clr>
            <a:srgbClr val="A4A3A4"/>
          </p15:clr>
        </p15:guide>
        <p15:guide id="595" orient="horz" pos="2758" userDrawn="1">
          <p15:clr>
            <a:srgbClr val="A4A3A4"/>
          </p15:clr>
        </p15:guide>
        <p15:guide id="596" orient="horz" pos="2842" userDrawn="1">
          <p15:clr>
            <a:srgbClr val="A4A3A4"/>
          </p15:clr>
        </p15:guide>
        <p15:guide id="597" orient="horz" pos="3066" userDrawn="1">
          <p15:clr>
            <a:srgbClr val="A4A3A4"/>
          </p15:clr>
        </p15:guide>
        <p15:guide id="598" orient="horz" pos="2865" userDrawn="1">
          <p15:clr>
            <a:srgbClr val="A4A3A4"/>
          </p15:clr>
        </p15:guide>
        <p15:guide id="599" orient="horz" pos="3086" userDrawn="1">
          <p15:clr>
            <a:srgbClr val="A4A3A4"/>
          </p15:clr>
        </p15:guide>
        <p15:guide id="600" orient="horz" pos="3009" userDrawn="1">
          <p15:clr>
            <a:srgbClr val="A4A3A4"/>
          </p15:clr>
        </p15:guide>
        <p15:guide id="601" orient="horz" pos="3241" userDrawn="1">
          <p15:clr>
            <a:srgbClr val="A4A3A4"/>
          </p15:clr>
        </p15:guide>
        <p15:guide id="602" orient="horz" pos="3100" userDrawn="1">
          <p15:clr>
            <a:srgbClr val="A4A3A4"/>
          </p15:clr>
        </p15:guide>
        <p15:guide id="603" orient="horz" pos="3343" userDrawn="1">
          <p15:clr>
            <a:srgbClr val="A4A3A4"/>
          </p15:clr>
        </p15:guide>
        <p15:guide id="604" orient="horz" pos="3124" userDrawn="1">
          <p15:clr>
            <a:srgbClr val="A4A3A4"/>
          </p15:clr>
        </p15:guide>
        <p15:guide id="605" orient="horz" pos="2970" userDrawn="1">
          <p15:clr>
            <a:srgbClr val="A4A3A4"/>
          </p15:clr>
        </p15:guide>
        <p15:guide id="607" pos="3096" userDrawn="1">
          <p15:clr>
            <a:srgbClr val="A4A3A4"/>
          </p15:clr>
        </p15:guide>
        <p15:guide id="608" pos="3185" userDrawn="1">
          <p15:clr>
            <a:srgbClr val="A4A3A4"/>
          </p15:clr>
        </p15:guide>
        <p15:guide id="609" pos="3127" userDrawn="1">
          <p15:clr>
            <a:srgbClr val="A4A3A4"/>
          </p15:clr>
        </p15:guide>
        <p15:guide id="610" pos="1969" userDrawn="1">
          <p15:clr>
            <a:srgbClr val="A4A3A4"/>
          </p15:clr>
        </p15:guide>
        <p15:guide id="611" pos="2077" userDrawn="1">
          <p15:clr>
            <a:srgbClr val="A4A3A4"/>
          </p15:clr>
        </p15:guide>
        <p15:guide id="612" pos="2092" userDrawn="1">
          <p15:clr>
            <a:srgbClr val="A4A3A4"/>
          </p15:clr>
        </p15:guide>
        <p15:guide id="613" pos="2113" userDrawn="1">
          <p15:clr>
            <a:srgbClr val="A4A3A4"/>
          </p15:clr>
        </p15:guide>
        <p15:guide id="614" pos="2187" userDrawn="1">
          <p15:clr>
            <a:srgbClr val="A4A3A4"/>
          </p15:clr>
        </p15:guide>
        <p15:guide id="615" pos="3026" userDrawn="1">
          <p15:clr>
            <a:srgbClr val="A4A3A4"/>
          </p15:clr>
        </p15:guide>
        <p15:guide id="616" pos="3113" userDrawn="1">
          <p15:clr>
            <a:srgbClr val="A4A3A4"/>
          </p15:clr>
        </p15:guide>
        <p15:guide id="617" pos="3220" userDrawn="1">
          <p15:clr>
            <a:srgbClr val="A4A3A4"/>
          </p15:clr>
        </p15:guide>
        <p15:guide id="618" pos="3161" userDrawn="1">
          <p15:clr>
            <a:srgbClr val="A4A3A4"/>
          </p15:clr>
        </p15:guide>
        <p15:guide id="619" pos="2935" userDrawn="1">
          <p15:clr>
            <a:srgbClr val="A4A3A4"/>
          </p15:clr>
        </p15:guide>
        <p15:guide id="620" pos="3123" userDrawn="1">
          <p15:clr>
            <a:srgbClr val="A4A3A4"/>
          </p15:clr>
        </p15:guide>
        <p15:guide id="621" pos="3066" userDrawn="1">
          <p15:clr>
            <a:srgbClr val="A4A3A4"/>
          </p15:clr>
        </p15:guide>
        <p15:guide id="622" pos="3180" userDrawn="1">
          <p15:clr>
            <a:srgbClr val="A4A3A4"/>
          </p15:clr>
        </p15:guide>
        <p15:guide id="623" pos="3210" userDrawn="1">
          <p15:clr>
            <a:srgbClr val="A4A3A4"/>
          </p15:clr>
        </p15:guide>
        <p15:guide id="624" pos="3320" userDrawn="1">
          <p15:clr>
            <a:srgbClr val="A4A3A4"/>
          </p15:clr>
        </p15:guide>
        <p15:guide id="625" pos="3261" userDrawn="1">
          <p15:clr>
            <a:srgbClr val="A4A3A4"/>
          </p15:clr>
        </p15:guide>
        <p15:guide id="626" pos="3291" userDrawn="1">
          <p15:clr>
            <a:srgbClr val="A4A3A4"/>
          </p15:clr>
        </p15:guide>
        <p15:guide id="627" pos="3081" userDrawn="1">
          <p15:clr>
            <a:srgbClr val="A4A3A4"/>
          </p15:clr>
        </p15:guide>
        <p15:guide id="628" pos="3193" userDrawn="1">
          <p15:clr>
            <a:srgbClr val="A4A3A4"/>
          </p15:clr>
        </p15:guide>
        <p15:guide id="629" pos="2139" userDrawn="1">
          <p15:clr>
            <a:srgbClr val="A4A3A4"/>
          </p15:clr>
        </p15:guide>
        <p15:guide id="630" pos="2099" userDrawn="1">
          <p15:clr>
            <a:srgbClr val="A4A3A4"/>
          </p15:clr>
        </p15:guide>
        <p15:guide id="631" pos="2037" userDrawn="1">
          <p15:clr>
            <a:srgbClr val="A4A3A4"/>
          </p15:clr>
        </p15:guide>
        <p15:guide id="632" pos="2205" userDrawn="1">
          <p15:clr>
            <a:srgbClr val="A4A3A4"/>
          </p15:clr>
        </p15:guide>
        <p15:guide id="633" pos="2166" userDrawn="1">
          <p15:clr>
            <a:srgbClr val="A4A3A4"/>
          </p15:clr>
        </p15:guide>
        <p15:guide id="634" pos="2186" userDrawn="1">
          <p15:clr>
            <a:srgbClr val="A4A3A4"/>
          </p15:clr>
        </p15:guide>
        <p15:guide id="635" pos="2047" userDrawn="1">
          <p15:clr>
            <a:srgbClr val="A4A3A4"/>
          </p15:clr>
        </p15:guide>
        <p15:guide id="636" pos="2121" userDrawn="1">
          <p15:clr>
            <a:srgbClr val="A4A3A4"/>
          </p15:clr>
        </p15:guide>
        <p15:guide id="637" pos="3223" userDrawn="1">
          <p15:clr>
            <a:srgbClr val="A4A3A4"/>
          </p15:clr>
        </p15:guide>
        <p15:guide id="638" pos="3316" userDrawn="1">
          <p15:clr>
            <a:srgbClr val="A4A3A4"/>
          </p15:clr>
        </p15:guide>
        <p15:guide id="639" pos="3430" userDrawn="1">
          <p15:clr>
            <a:srgbClr val="A4A3A4"/>
          </p15:clr>
        </p15:guide>
        <p15:guide id="640" pos="3367" userDrawn="1">
          <p15:clr>
            <a:srgbClr val="A4A3A4"/>
          </p15:clr>
        </p15:guide>
        <p15:guide id="641" pos="3464" userDrawn="1">
          <p15:clr>
            <a:srgbClr val="A4A3A4"/>
          </p15:clr>
        </p15:guide>
        <p15:guide id="642" pos="3400" userDrawn="1">
          <p15:clr>
            <a:srgbClr val="A4A3A4"/>
          </p15:clr>
        </p15:guide>
        <p15:guide id="643" pos="3327" userDrawn="1">
          <p15:clr>
            <a:srgbClr val="A4A3A4"/>
          </p15:clr>
        </p15:guide>
        <p15:guide id="644" pos="3265" userDrawn="1">
          <p15:clr>
            <a:srgbClr val="A4A3A4"/>
          </p15:clr>
        </p15:guide>
        <p15:guide id="645" pos="3359" userDrawn="1">
          <p15:clr>
            <a:srgbClr val="A4A3A4"/>
          </p15:clr>
        </p15:guide>
        <p15:guide id="646" pos="3298" userDrawn="1">
          <p15:clr>
            <a:srgbClr val="A4A3A4"/>
          </p15:clr>
        </p15:guide>
        <p15:guide id="647" pos="3387" userDrawn="1">
          <p15:clr>
            <a:srgbClr val="A4A3A4"/>
          </p15:clr>
        </p15:guide>
        <p15:guide id="648" pos="3322" userDrawn="1">
          <p15:clr>
            <a:srgbClr val="A4A3A4"/>
          </p15:clr>
        </p15:guide>
        <p15:guide id="649" pos="3356" userDrawn="1">
          <p15:clr>
            <a:srgbClr val="A4A3A4"/>
          </p15:clr>
        </p15:guide>
        <p15:guide id="650" pos="3536" userDrawn="1">
          <p15:clr>
            <a:srgbClr val="A4A3A4"/>
          </p15:clr>
        </p15:guide>
        <p15:guide id="651" pos="3473" userDrawn="1">
          <p15:clr>
            <a:srgbClr val="A4A3A4"/>
          </p15:clr>
        </p15:guide>
        <p15:guide id="652" pos="3571" userDrawn="1">
          <p15:clr>
            <a:srgbClr val="A4A3A4"/>
          </p15:clr>
        </p15:guide>
        <p15:guide id="653" pos="3506" userDrawn="1">
          <p15:clr>
            <a:srgbClr val="A4A3A4"/>
          </p15:clr>
        </p15:guide>
        <p15:guide id="654" pos="3282" userDrawn="1">
          <p15:clr>
            <a:srgbClr val="A4A3A4"/>
          </p15:clr>
        </p15:guide>
        <p15:guide id="655" pos="3315" userDrawn="1">
          <p15:clr>
            <a:srgbClr val="A4A3A4"/>
          </p15:clr>
        </p15:guide>
        <p15:guide id="656" pos="3401" userDrawn="1">
          <p15:clr>
            <a:srgbClr val="A4A3A4"/>
          </p15:clr>
        </p15:guide>
        <p15:guide id="657" pos="2278" userDrawn="1">
          <p15:clr>
            <a:srgbClr val="A4A3A4"/>
          </p15:clr>
        </p15:guide>
        <p15:guide id="658" pos="2236" userDrawn="1">
          <p15:clr>
            <a:srgbClr val="A4A3A4"/>
          </p15:clr>
        </p15:guide>
        <p15:guide id="659" pos="2300" userDrawn="1">
          <p15:clr>
            <a:srgbClr val="A4A3A4"/>
          </p15:clr>
        </p15:guide>
        <p15:guide id="660" pos="2258" userDrawn="1">
          <p15:clr>
            <a:srgbClr val="A4A3A4"/>
          </p15:clr>
        </p15:guide>
        <p15:guide id="661" pos="2210" userDrawn="1">
          <p15:clr>
            <a:srgbClr val="A4A3A4"/>
          </p15:clr>
        </p15:guide>
        <p15:guide id="662" pos="2170" userDrawn="1">
          <p15:clr>
            <a:srgbClr val="A4A3A4"/>
          </p15:clr>
        </p15:guide>
        <p15:guide id="663" pos="2231" userDrawn="1">
          <p15:clr>
            <a:srgbClr val="A4A3A4"/>
          </p15:clr>
        </p15:guide>
        <p15:guide id="664" pos="2191" userDrawn="1">
          <p15:clr>
            <a:srgbClr val="A4A3A4"/>
          </p15:clr>
        </p15:guide>
        <p15:guide id="665" pos="2206" userDrawn="1">
          <p15:clr>
            <a:srgbClr val="A4A3A4"/>
          </p15:clr>
        </p15:guide>
        <p15:guide id="666" pos="2229" userDrawn="1">
          <p15:clr>
            <a:srgbClr val="A4A3A4"/>
          </p15:clr>
        </p15:guide>
        <p15:guide id="667" pos="2349" userDrawn="1">
          <p15:clr>
            <a:srgbClr val="A4A3A4"/>
          </p15:clr>
        </p15:guide>
        <p15:guide id="668" pos="2307" userDrawn="1">
          <p15:clr>
            <a:srgbClr val="A4A3A4"/>
          </p15:clr>
        </p15:guide>
        <p15:guide id="669" pos="2372" userDrawn="1">
          <p15:clr>
            <a:srgbClr val="A4A3A4"/>
          </p15:clr>
        </p15:guide>
        <p15:guide id="670" pos="2329" userDrawn="1">
          <p15:clr>
            <a:srgbClr val="A4A3A4"/>
          </p15:clr>
        </p15:guide>
        <p15:guide id="671" pos="2180" userDrawn="1">
          <p15:clr>
            <a:srgbClr val="A4A3A4"/>
          </p15:clr>
        </p15:guide>
        <p15:guide id="672" pos="2201" userDrawn="1">
          <p15:clr>
            <a:srgbClr val="A4A3A4"/>
          </p15:clr>
        </p15:guide>
        <p15:guide id="673" pos="2259" userDrawn="1">
          <p15:clr>
            <a:srgbClr val="A4A3A4"/>
          </p15:clr>
        </p15:guide>
        <p15:guide id="674" pos="3283" userDrawn="1">
          <p15:clr>
            <a:srgbClr val="A4A3A4"/>
          </p15:clr>
        </p15:guide>
        <p15:guide id="675" pos="3396" userDrawn="1">
          <p15:clr>
            <a:srgbClr val="A4A3A4"/>
          </p15:clr>
        </p15:guide>
        <p15:guide id="676" pos="3334" userDrawn="1">
          <p15:clr>
            <a:srgbClr val="A4A3A4"/>
          </p15:clr>
        </p15:guide>
        <p15:guide id="677" pos="3294" userDrawn="1">
          <p15:clr>
            <a:srgbClr val="A4A3A4"/>
          </p15:clr>
        </p15:guide>
        <p15:guide id="678" pos="3234" userDrawn="1">
          <p15:clr>
            <a:srgbClr val="A4A3A4"/>
          </p15:clr>
        </p15:guide>
        <p15:guide id="679" pos="3354" userDrawn="1">
          <p15:clr>
            <a:srgbClr val="A4A3A4"/>
          </p15:clr>
        </p15:guide>
        <p15:guide id="680" pos="3290" userDrawn="1">
          <p15:clr>
            <a:srgbClr val="A4A3A4"/>
          </p15:clr>
        </p15:guide>
        <p15:guide id="681" pos="3323" userDrawn="1">
          <p15:clr>
            <a:srgbClr val="A4A3A4"/>
          </p15:clr>
        </p15:guide>
        <p15:guide id="682" pos="3502" userDrawn="1">
          <p15:clr>
            <a:srgbClr val="A4A3A4"/>
          </p15:clr>
        </p15:guide>
        <p15:guide id="683" pos="3439" userDrawn="1">
          <p15:clr>
            <a:srgbClr val="A4A3A4"/>
          </p15:clr>
        </p15:guide>
        <p15:guide id="684" pos="3471" userDrawn="1">
          <p15:clr>
            <a:srgbClr val="A4A3A4"/>
          </p15:clr>
        </p15:guide>
        <p15:guide id="685" pos="3250" userDrawn="1">
          <p15:clr>
            <a:srgbClr val="A4A3A4"/>
          </p15:clr>
        </p15:guide>
        <p15:guide id="686" pos="3368" userDrawn="1">
          <p15:clr>
            <a:srgbClr val="A4A3A4"/>
          </p15:clr>
        </p15:guide>
        <p15:guide id="687" pos="2256" userDrawn="1">
          <p15:clr>
            <a:srgbClr val="A4A3A4"/>
          </p15:clr>
        </p15:guide>
        <p15:guide id="688" pos="2214" userDrawn="1">
          <p15:clr>
            <a:srgbClr val="A4A3A4"/>
          </p15:clr>
        </p15:guide>
        <p15:guide id="689" pos="2148" userDrawn="1">
          <p15:clr>
            <a:srgbClr val="A4A3A4"/>
          </p15:clr>
        </p15:guide>
        <p15:guide id="690" pos="2184" userDrawn="1">
          <p15:clr>
            <a:srgbClr val="A4A3A4"/>
          </p15:clr>
        </p15:guide>
        <p15:guide id="691" pos="2326" userDrawn="1">
          <p15:clr>
            <a:srgbClr val="A4A3A4"/>
          </p15:clr>
        </p15:guide>
        <p15:guide id="692" pos="2285" userDrawn="1">
          <p15:clr>
            <a:srgbClr val="A4A3A4"/>
          </p15:clr>
        </p15:guide>
        <p15:guide id="693" pos="2306" userDrawn="1">
          <p15:clr>
            <a:srgbClr val="A4A3A4"/>
          </p15:clr>
        </p15:guide>
        <p15:guide id="694" pos="2159" userDrawn="1">
          <p15:clr>
            <a:srgbClr val="A4A3A4"/>
          </p15:clr>
        </p15:guide>
        <p15:guide id="695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ng, Emily" initials="K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FFFFFF"/>
    <a:srgbClr val="000000"/>
    <a:srgbClr val="3FC8FF"/>
    <a:srgbClr val="A8C6BE"/>
    <a:srgbClr val="283583"/>
    <a:srgbClr val="5A906F"/>
    <a:srgbClr val="969696"/>
    <a:srgbClr val="C0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42"/>
        <p:guide orient="horz" pos="226"/>
        <p:guide orient="horz" pos="521"/>
        <p:guide orient="horz" pos="2998"/>
        <p:guide pos="219"/>
        <p:guide pos="5522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938"/>
        <p:guide pos="2982"/>
        <p:guide orient="horz" pos="2088"/>
        <p:guide pos="2926"/>
        <p:guide orient="horz" pos="1951"/>
        <p:guide orient="horz" pos="2104"/>
        <p:guide pos="3010"/>
        <p:guide pos="2956"/>
        <p:guide orient="horz" pos="1997"/>
        <p:guide orient="horz" pos="2153"/>
        <p:guide orient="horz" pos="2013"/>
        <p:guide orient="horz" pos="2169"/>
        <p:guide pos="3114"/>
        <p:guide pos="3056"/>
        <p:guide pos="3144"/>
        <p:guide pos="3087"/>
        <p:guide orient="horz" pos="1855"/>
        <p:guide orient="horz" pos="2000"/>
        <p:guide orient="horz" pos="1869"/>
        <p:guide orient="horz" pos="2014"/>
        <p:guide orient="horz" pos="1913"/>
        <p:guide orient="horz" pos="2062"/>
        <p:guide orient="horz" pos="1927"/>
        <p:guide orient="horz" pos="2077"/>
        <p:guide pos="2892"/>
        <p:guide pos="2838"/>
        <p:guide pos="2919"/>
        <p:guide pos="2867"/>
        <p:guide pos="3020"/>
        <p:guide pos="2964"/>
        <p:guide pos="3050"/>
        <p:guide pos="2994"/>
        <p:guide orient="horz" pos="2024"/>
        <p:guide orient="horz" pos="2181"/>
        <p:guide orient="horz" pos="2038"/>
        <p:guide orient="horz" pos="2197"/>
        <p:guide orient="horz" pos="2085"/>
        <p:guide orient="horz" pos="2249"/>
        <p:guide orient="horz" pos="2102"/>
        <p:guide orient="horz" pos="2265"/>
        <p:guide orient="horz" pos="1952"/>
        <p:guide orient="horz" pos="1998"/>
        <p:guide pos="3075"/>
        <p:guide pos="3016"/>
        <p:guide pos="3104"/>
        <p:guide pos="3047"/>
        <p:guide pos="3212"/>
        <p:guide pos="3153"/>
        <p:guide pos="3242"/>
        <p:guide pos="3183"/>
        <p:guide pos="2980"/>
        <p:guide pos="3009"/>
        <p:guide pos="3088"/>
        <p:guide orient="horz" pos="2709"/>
        <p:guide orient="horz" pos="2920"/>
        <p:guide orient="horz" pos="2729"/>
        <p:guide orient="horz" pos="2942"/>
        <p:guide orient="horz" pos="2792"/>
        <p:guide orient="horz" pos="3011"/>
        <p:guide orient="horz" pos="2814"/>
        <p:guide orient="horz" pos="3033"/>
        <p:guide orient="horz" pos="2595"/>
        <p:guide orient="horz" pos="2797"/>
        <p:guide orient="horz" pos="2613"/>
        <p:guide orient="horz" pos="2817"/>
        <p:guide orient="horz" pos="2674"/>
        <p:guide orient="horz" pos="2884"/>
        <p:guide orient="horz" pos="2695"/>
        <p:guide orient="horz" pos="2904"/>
        <p:guide orient="horz" pos="2830"/>
        <p:guide orient="horz" pos="3049"/>
        <p:guide orient="horz" pos="2850"/>
        <p:guide orient="horz" pos="3072"/>
        <p:guide orient="horz" pos="2917"/>
        <p:guide orient="horz" pos="3144"/>
        <p:guide orient="horz" pos="2939"/>
        <p:guide orient="horz" pos="3167"/>
        <p:guide orient="horz" pos="2730"/>
        <p:guide orient="horz" pos="2794"/>
        <p:guide pos="1980"/>
        <p:guide pos="1944"/>
        <p:guide pos="1999"/>
        <p:guide pos="1963"/>
        <p:guide pos="2068"/>
        <p:guide pos="2030"/>
        <p:guide pos="2088"/>
        <p:guide pos="2050"/>
        <p:guide pos="1921"/>
        <p:guide pos="1885"/>
        <p:guide pos="1939"/>
        <p:guide pos="1904"/>
        <p:guide pos="2006"/>
        <p:guide pos="1970"/>
        <p:guide pos="2025"/>
        <p:guide pos="1989"/>
        <p:guide pos="2041"/>
        <p:guide pos="2003"/>
        <p:guide pos="2062"/>
        <p:guide pos="2023"/>
        <p:guide pos="2132"/>
        <p:guide pos="2094"/>
        <p:guide pos="2153"/>
        <p:guide pos="2114"/>
        <p:guide pos="1979"/>
        <p:guide pos="1998"/>
        <p:guide pos="2051"/>
        <p:guide orient="horz" pos="1924"/>
        <p:guide orient="horz" pos="2074"/>
        <p:guide orient="horz" pos="1982"/>
        <p:guide orient="horz" pos="2138"/>
        <p:guide orient="horz" pos="1842"/>
        <p:guide orient="horz" pos="1985"/>
        <p:guide orient="horz" pos="1899"/>
        <p:guide orient="horz" pos="2047"/>
        <p:guide orient="horz" pos="1914"/>
        <p:guide orient="horz" pos="2010"/>
        <p:guide orient="horz" pos="2166"/>
        <p:guide orient="horz" pos="2023"/>
        <p:guide orient="horz" pos="2071"/>
        <p:guide orient="horz" pos="2233"/>
        <p:guide orient="horz" pos="2086"/>
        <p:guide orient="horz" pos="2248"/>
        <p:guide orient="horz" pos="1939"/>
        <p:guide orient="horz" pos="1983"/>
        <p:guide orient="horz" pos="2690"/>
        <p:guide orient="horz" pos="2899"/>
        <p:guide orient="horz" pos="2772"/>
        <p:guide orient="horz" pos="2989"/>
        <p:guide orient="horz" pos="2793"/>
        <p:guide orient="horz" pos="2576"/>
        <p:guide orient="horz" pos="2777"/>
        <p:guide orient="horz" pos="2796"/>
        <p:guide orient="horz" pos="2655"/>
        <p:guide orient="horz" pos="2863"/>
        <p:guide orient="horz" pos="2676"/>
        <p:guide orient="horz" pos="2883"/>
        <p:guide orient="horz" pos="2810"/>
        <p:guide orient="horz" pos="3027"/>
        <p:guide orient="horz" pos="2829"/>
        <p:guide orient="horz" pos="2895"/>
        <p:guide orient="horz" pos="3122"/>
        <p:guide orient="horz" pos="2711"/>
        <p:guide orient="horz" pos="2774"/>
        <p:guide pos="2952"/>
        <p:guide pos="2897"/>
        <p:guide pos="2981"/>
        <p:guide pos="2927"/>
        <p:guide pos="3083"/>
        <p:guide pos="3027"/>
        <p:guide pos="2863"/>
        <p:guide pos="2810"/>
        <p:guide pos="2891"/>
        <p:guide pos="2839"/>
        <p:guide pos="2990"/>
        <p:guide pos="2936"/>
        <p:guide pos="3045"/>
        <p:guide pos="2986"/>
        <p:guide pos="3074"/>
        <p:guide pos="3017"/>
        <p:guide pos="3179"/>
        <p:guide pos="3122"/>
        <p:guide pos="3151"/>
        <p:guide pos="2950"/>
        <p:guide pos="3057"/>
        <p:guide pos="1961"/>
        <p:guide pos="1925"/>
        <p:guide pos="2048"/>
        <p:guide pos="2010"/>
        <p:guide pos="1902"/>
        <p:guide pos="1867"/>
        <p:guide pos="1920"/>
        <p:guide pos="1986"/>
        <p:guide pos="1950"/>
        <p:guide pos="2005"/>
        <p:guide pos="2021"/>
        <p:guide pos="1983"/>
        <p:guide pos="2111"/>
        <p:guide pos="2074"/>
        <p:guide pos="2093"/>
        <p:guide pos="1960"/>
        <p:guide pos="2031"/>
        <p:guide orient="horz" pos="2026"/>
        <p:guide orient="horz" pos="2185"/>
        <p:guide orient="horz" pos="2236"/>
        <p:guide orient="horz" pos="2090"/>
        <p:guide orient="horz" pos="2252"/>
        <p:guide orient="horz" pos="1941"/>
        <p:guide orient="horz" pos="2092"/>
        <p:guide orient="horz" pos="1986"/>
        <p:guide orient="horz" pos="2142"/>
        <p:guide orient="horz" pos="2001"/>
        <p:guide orient="horz" pos="2156"/>
        <p:guide orient="horz" pos="2266"/>
        <p:guide orient="horz" pos="2116"/>
        <p:guide orient="horz" pos="2281"/>
        <p:guide orient="horz" pos="2336"/>
        <p:guide orient="horz" pos="2182"/>
        <p:guide orient="horz" pos="2352"/>
        <p:guide orient="horz" pos="2027"/>
        <p:guide orient="horz" pos="2075"/>
        <p:guide orient="horz" pos="2834"/>
        <p:guide orient="horz" pos="3055"/>
        <p:guide orient="horz" pos="2900"/>
        <p:guide orient="horz" pos="3127"/>
        <p:guide orient="horz" pos="2922"/>
        <p:guide orient="horz" pos="3149"/>
        <p:guide orient="horz" pos="2694"/>
        <p:guide orient="horz" pos="2905"/>
        <p:guide orient="horz" pos="2714"/>
        <p:guide orient="horz" pos="2925"/>
        <p:guide orient="horz" pos="2994"/>
        <p:guide orient="horz" pos="2799"/>
        <p:guide orient="horz" pos="3015"/>
        <p:guide orient="horz" pos="2959"/>
        <p:guide orient="horz" pos="3190"/>
        <p:guide orient="horz" pos="3029"/>
        <p:guide orient="horz" pos="3266"/>
        <p:guide orient="horz" pos="3052"/>
        <p:guide orient="horz" pos="3289"/>
        <p:guide orient="horz" pos="2835"/>
        <p:guide orient="horz" pos="2902"/>
        <p:guide orient="horz" pos="2059"/>
        <p:guide orient="horz" pos="2220"/>
        <p:guide orient="horz" pos="1972"/>
        <p:guide orient="horz" pos="2126"/>
        <p:guide orient="horz" pos="1987"/>
        <p:guide orient="horz" pos="2087"/>
        <p:guide orient="horz" pos="2101"/>
        <p:guide orient="horz" pos="2150"/>
        <p:guide orient="horz" pos="2319"/>
        <p:guide orient="horz" pos="2167"/>
        <p:guide orient="horz" pos="2335"/>
        <p:guide orient="horz" pos="2060"/>
        <p:guide orient="horz" pos="2815"/>
        <p:guide orient="horz" pos="2879"/>
        <p:guide orient="horz" pos="3105"/>
        <p:guide orient="horz" pos="2901"/>
        <p:guide orient="horz" pos="2675"/>
        <p:guide orient="horz" pos="2756"/>
        <p:guide orient="horz" pos="2974"/>
        <p:guide orient="horz" pos="2779"/>
        <p:guide orient="horz" pos="2993"/>
        <p:guide orient="horz" pos="2918"/>
        <p:guide orient="horz" pos="3143"/>
        <p:guide orient="horz" pos="2938"/>
        <p:guide orient="horz" pos="3007"/>
        <p:guide orient="horz" pos="3242"/>
        <p:guide orient="horz" pos="3030"/>
        <p:guide orient="horz" pos="2816"/>
        <p:guide orient="horz" pos="2881"/>
        <p:guide pos="3086"/>
        <p:guide pos="3175"/>
        <p:guide pos="3118"/>
        <p:guide pos="3284"/>
        <p:guide pos="3224"/>
        <p:guide pos="3317"/>
        <p:guide pos="3256"/>
        <p:guide pos="2993"/>
        <p:guide pos="3079"/>
        <p:guide pos="3024"/>
        <p:guide pos="3186"/>
        <p:guide pos="3126"/>
        <p:guide pos="3216"/>
        <p:guide pos="3158"/>
        <p:guide pos="3243"/>
        <p:guide pos="3181"/>
        <p:guide pos="3274"/>
        <p:guide pos="3213"/>
        <p:guide pos="3386"/>
        <p:guide pos="3325"/>
        <p:guide pos="3419"/>
        <p:guide pos="3357"/>
        <p:guide pos="3143"/>
        <p:guide pos="3174"/>
        <p:guide pos="3257"/>
        <p:guide pos="2108"/>
        <p:guide pos="2070"/>
        <p:guide pos="2181"/>
        <p:guide pos="2141"/>
        <p:guide pos="2202"/>
        <p:guide pos="2162"/>
        <p:guide pos="2026"/>
        <p:guide pos="2045"/>
        <p:guide pos="2009"/>
        <p:guide pos="2116"/>
        <p:guide pos="2078"/>
        <p:guide pos="2136"/>
        <p:guide pos="2098"/>
        <p:guide pos="2112"/>
        <p:guide pos="2175"/>
        <p:guide pos="2134"/>
        <p:guide pos="2249"/>
        <p:guide pos="2209"/>
        <p:guide pos="2271"/>
        <p:guide pos="2230"/>
        <p:guide pos="2087"/>
        <p:guide pos="2107"/>
        <p:guide pos="2163"/>
        <p:guide pos="3252"/>
        <p:guide pos="3192"/>
        <p:guide pos="3049"/>
        <p:guide pos="3154"/>
        <p:guide pos="3097"/>
        <p:guide pos="3150"/>
        <p:guide pos="3182"/>
        <p:guide pos="3353"/>
        <p:guide pos="3293"/>
        <p:guide pos="3324"/>
        <p:guide pos="3112"/>
        <p:guide pos="3225"/>
        <p:guide pos="2160"/>
        <p:guide pos="2120"/>
        <p:guide pos="2057"/>
        <p:guide pos="2115"/>
        <p:guide pos="2091"/>
        <p:guide pos="2227"/>
        <p:guide pos="2188"/>
        <p:guide pos="2208"/>
        <p:guide pos="2067"/>
        <p:guide pos="2142"/>
        <p:guide orient="horz" pos="1880"/>
        <p:guide orient="horz" pos="2025"/>
        <p:guide orient="horz" pos="1892"/>
        <p:guide orient="horz" pos="2041"/>
        <p:guide orient="horz" pos="1937"/>
        <p:guide orient="horz" pos="1799"/>
        <p:guide orient="horz" pos="1940"/>
        <p:guide orient="horz" pos="1813"/>
        <p:guide orient="horz" pos="1953"/>
        <p:guide orient="horz" pos="1963"/>
        <p:guide orient="horz" pos="2115"/>
        <p:guide orient="horz" pos="1977"/>
        <p:guide orient="horz" pos="2131"/>
        <p:guide orient="horz" pos="2022"/>
        <p:guide orient="horz" pos="2039"/>
        <p:guide orient="horz" pos="1893"/>
        <p:guide orient="horz" pos="2627"/>
        <p:guide orient="horz" pos="2832"/>
        <p:guide orient="horz" pos="2647"/>
        <p:guide orient="horz" pos="2853"/>
        <p:guide orient="horz" pos="2708"/>
        <p:guide orient="horz" pos="2517"/>
        <p:guide orient="horz" pos="2713"/>
        <p:guide orient="horz" pos="2534"/>
        <p:guide orient="horz" pos="2732"/>
        <p:guide orient="horz" pos="2594"/>
        <p:guide orient="horz" pos="2614"/>
        <p:guide orient="horz" pos="2745"/>
        <p:guide orient="horz" pos="2957"/>
        <p:guide orient="horz" pos="2764"/>
        <p:guide orient="horz" pos="2980"/>
        <p:guide orient="horz" pos="2851"/>
        <p:guide orient="horz" pos="2648"/>
        <p:guide orient="horz" pos="1866"/>
        <p:guide orient="horz" pos="2012"/>
        <p:guide orient="horz" pos="1922"/>
        <p:guide orient="horz" pos="1787"/>
        <p:guide orient="horz" pos="1925"/>
        <p:guide orient="horz" pos="1856"/>
        <p:guide orient="horz" pos="1950"/>
        <p:guide orient="horz" pos="1962"/>
        <p:guide orient="horz" pos="2009"/>
        <p:guide orient="horz" pos="2180"/>
        <p:guide orient="horz" pos="1881"/>
        <p:guide orient="horz" pos="1923"/>
        <p:guide orient="horz" pos="2609"/>
        <p:guide orient="horz" pos="2812"/>
        <p:guide orient="horz" pos="2628"/>
        <p:guide orient="horz" pos="2689"/>
        <p:guide orient="horz" pos="2498"/>
        <p:guide orient="horz" pos="2693"/>
        <p:guide orient="horz" pos="2712"/>
        <p:guide orient="horz" pos="2575"/>
        <p:guide orient="horz" pos="2725"/>
        <p:guide orient="horz" pos="2936"/>
        <p:guide orient="horz" pos="2744"/>
        <p:guide orient="horz" pos="2808"/>
        <p:guide orient="horz" pos="3028"/>
        <p:guide orient="horz" pos="2629"/>
        <p:guide orient="horz" pos="2691"/>
        <p:guide orient="horz" pos="1965"/>
        <p:guide orient="horz" pos="2119"/>
        <p:guide orient="horz" pos="2184"/>
        <p:guide orient="horz" pos="1883"/>
        <p:guide orient="horz" pos="2029"/>
        <p:guide orient="horz" pos="1926"/>
        <p:guide orient="horz" pos="2078"/>
        <p:guide orient="horz" pos="2091"/>
        <p:guide orient="horz" pos="2198"/>
        <p:guide orient="horz" pos="2052"/>
        <p:guide orient="horz" pos="2212"/>
        <p:guide orient="horz" pos="1966"/>
        <p:guide orient="horz" pos="2749"/>
        <p:guide orient="horz" pos="2963"/>
        <p:guide orient="horz" pos="2813"/>
        <p:guide orient="horz" pos="3054"/>
        <p:guide orient="horz" pos="2818"/>
        <p:guide orient="horz" pos="2632"/>
        <p:guide orient="horz" pos="2837"/>
        <p:guide orient="horz" pos="2715"/>
        <p:guide orient="horz" pos="2924"/>
        <p:guide orient="horz" pos="2870"/>
        <p:guide orient="horz" pos="3094"/>
        <p:guide orient="horz" pos="3168"/>
        <p:guide orient="horz" pos="2960"/>
        <p:guide orient="horz" pos="2750"/>
        <p:guide orient="horz" pos="3012"/>
        <p:guide orient="horz" pos="2673"/>
        <p:guide orient="horz" pos="2885"/>
        <p:guide orient="horz" pos="2903"/>
        <p:guide orient="horz" pos="3048"/>
        <p:guide orient="horz" pos="2731"/>
        <p:guide pos="2855"/>
        <p:guide pos="2802"/>
        <p:guide pos="2882"/>
        <p:guide pos="2830"/>
        <p:guide pos="2769"/>
        <p:guide pos="2717"/>
        <p:guide pos="2795"/>
        <p:guide pos="2745"/>
        <p:guide pos="2920"/>
        <p:guide pos="2944"/>
        <p:guide pos="2888"/>
        <p:guide pos="2972"/>
        <p:guide pos="2918"/>
        <p:guide pos="3019"/>
        <p:guide pos="3048"/>
        <p:guide pos="2853"/>
        <p:guide pos="2881"/>
        <p:guide pos="2957"/>
        <p:guide pos="1896"/>
        <p:guide pos="1861"/>
        <p:guide pos="1914"/>
        <p:guide pos="1880"/>
        <p:guide pos="1839"/>
        <p:guide pos="1805"/>
        <p:guide pos="1857"/>
        <p:guide pos="1823"/>
        <p:guide pos="1887"/>
        <p:guide pos="1954"/>
        <p:guide pos="1918"/>
        <p:guide pos="1974"/>
        <p:guide pos="1937"/>
        <p:guide pos="2024"/>
        <p:guide pos="1895"/>
        <p:guide pos="1913"/>
        <p:guide pos="1964"/>
        <p:guide pos="2827"/>
        <p:guide pos="2774"/>
        <p:guide pos="2854"/>
        <p:guide pos="2803"/>
        <p:guide pos="2898"/>
        <p:guide pos="2741"/>
        <p:guide pos="2691"/>
        <p:guide pos="2768"/>
        <p:guide pos="2718"/>
        <p:guide pos="2811"/>
        <p:guide pos="2916"/>
        <p:guide pos="2859"/>
        <p:guide pos="2943"/>
        <p:guide pos="2889"/>
        <p:guide pos="3044"/>
        <p:guide pos="2989"/>
        <p:guide pos="2825"/>
        <p:guide pos="1878"/>
        <p:guide pos="1843"/>
        <p:guide pos="1821"/>
        <p:guide pos="1788"/>
        <p:guide pos="1838"/>
        <p:guide pos="1935"/>
        <p:guide pos="1899"/>
        <p:guide pos="2004"/>
        <p:guide pos="1877"/>
        <p:guide pos="1945"/>
        <p:guide pos="2955"/>
        <p:guide pos="3040"/>
        <p:guide pos="3176"/>
        <p:guide pos="2866"/>
        <p:guide pos="2948"/>
        <p:guide pos="2896"/>
        <p:guide pos="3051"/>
        <p:guide pos="3105"/>
        <p:guide pos="3046"/>
        <p:guide pos="3135"/>
        <p:guide pos="3076"/>
        <p:guide pos="3184"/>
        <p:guide pos="3214"/>
        <p:guide pos="3039"/>
        <p:guide pos="3119"/>
        <p:guide pos="2018"/>
        <p:guide pos="1982"/>
        <p:guide pos="1940"/>
        <p:guide pos="1958"/>
        <p:guide pos="1924"/>
        <p:guide pos="1990"/>
        <p:guide pos="2022"/>
        <p:guide pos="2083"/>
        <p:guide pos="2043"/>
        <p:guide pos="2135"/>
        <p:guide pos="2017"/>
        <p:guide pos="2071"/>
        <p:guide pos="2965"/>
        <p:guide pos="2002"/>
        <p:guide pos="2095"/>
        <p:guide orient="horz" pos="2141"/>
        <p:guide orient="horz" pos="3104"/>
        <p:guide orient="horz" pos="2757"/>
        <p:guide orient="horz" pos="2973"/>
        <p:guide orient="horz" pos="1984"/>
        <p:guide orient="horz" pos="2044"/>
        <p:guide orient="horz" pos="2204"/>
        <p:guide orient="horz" pos="1958"/>
        <p:guide orient="horz" pos="2111"/>
        <p:guide orient="horz" pos="1973"/>
        <p:guide orient="horz" pos="2072"/>
        <p:guide orient="horz" pos="2135"/>
        <p:guide orient="horz" pos="2302"/>
        <p:guide orient="horz" pos="2151"/>
        <p:guide orient="horz" pos="2318"/>
        <p:guide orient="horz" pos="1999"/>
        <p:guide orient="horz" pos="2045"/>
        <p:guide orient="horz" pos="2773"/>
        <p:guide orient="horz" pos="2858"/>
        <p:guide orient="horz" pos="3082"/>
        <p:guide orient="horz" pos="2880"/>
        <p:guide orient="horz" pos="2656"/>
        <p:guide orient="horz" pos="2737"/>
        <p:guide orient="horz" pos="2952"/>
        <p:guide orient="horz" pos="2759"/>
        <p:guide orient="horz" pos="2972"/>
        <p:guide orient="horz" pos="2897"/>
        <p:guide orient="horz" pos="3121"/>
        <p:guide orient="horz" pos="2985"/>
        <p:guide orient="horz" pos="3219"/>
        <p:guide orient="horz" pos="3008"/>
        <p:guide orient="horz" pos="2795"/>
        <p:guide orient="horz" pos="2860"/>
        <p:guide orient="horz" pos="2089"/>
        <p:guide orient="horz" pos="2253"/>
        <p:guide orient="horz" pos="2305"/>
        <p:guide orient="horz" pos="2155"/>
        <p:guide orient="horz" pos="2322"/>
        <p:guide orient="horz" pos="2157"/>
        <p:guide orient="horz" pos="2048"/>
        <p:guide orient="horz" pos="2208"/>
        <p:guide orient="horz" pos="2063"/>
        <p:guide orient="horz" pos="2223"/>
        <p:guide orient="horz" pos="2408"/>
        <p:guide orient="horz" pos="2250"/>
        <p:guide orient="horz" pos="2425"/>
        <p:guide orient="horz" pos="2139"/>
        <p:guide orient="horz" pos="3150"/>
        <p:guide orient="horz" pos="2990"/>
        <p:guide orient="horz" pos="3224"/>
        <p:guide orient="horz" pos="3013"/>
        <p:guide orient="horz" pos="3247"/>
        <p:guide orient="horz" pos="2778"/>
        <p:guide orient="horz" pos="2995"/>
        <p:guide orient="horz" pos="2798"/>
        <p:guide orient="horz" pos="3016"/>
        <p:guide orient="horz" pos="3087"/>
        <p:guide orient="horz" pos="2886"/>
        <p:guide orient="horz" pos="3109"/>
        <p:guide orient="horz" pos="3051"/>
        <p:guide orient="horz" pos="3123"/>
        <p:guide orient="horz" pos="3367"/>
        <p:guide orient="horz" pos="3147"/>
        <p:guide orient="horz" pos="3391"/>
        <p:guide orient="horz" pos="2923"/>
        <p:guide orient="horz" pos="2992"/>
        <p:guide orient="horz" pos="2123"/>
        <p:guide orient="horz" pos="2289"/>
        <p:guide orient="horz" pos="2033"/>
        <p:guide orient="horz" pos="2192"/>
        <p:guide orient="horz" pos="2049"/>
        <p:guide orient="horz" pos="2152"/>
        <p:guide orient="horz" pos="2217"/>
        <p:guide orient="horz" pos="2391"/>
        <p:guide orient="horz" pos="2234"/>
        <p:guide orient="horz" pos="2407"/>
        <p:guide orient="horz" pos="2076"/>
        <p:guide orient="horz" pos="2124"/>
        <p:guide orient="horz" pos="2968"/>
        <p:guide orient="horz" pos="3201"/>
        <p:guide orient="horz" pos="2991"/>
        <p:guide orient="horz" pos="2758"/>
        <p:guide orient="horz" pos="2842"/>
        <p:guide orient="horz" pos="3066"/>
        <p:guide orient="horz" pos="2865"/>
        <p:guide orient="horz" pos="3086"/>
        <p:guide orient="horz" pos="3009"/>
        <p:guide orient="horz" pos="3241"/>
        <p:guide orient="horz" pos="3100"/>
        <p:guide orient="horz" pos="3343"/>
        <p:guide orient="horz" pos="3124"/>
        <p:guide orient="horz" pos="2970"/>
        <p:guide pos="3096"/>
        <p:guide pos="3185"/>
        <p:guide pos="3127"/>
        <p:guide pos="1969"/>
        <p:guide pos="2077"/>
        <p:guide pos="2092"/>
        <p:guide pos="2113"/>
        <p:guide pos="2187"/>
        <p:guide pos="3026"/>
        <p:guide pos="3113"/>
        <p:guide pos="3220"/>
        <p:guide pos="3161"/>
        <p:guide pos="2935"/>
        <p:guide pos="3123"/>
        <p:guide pos="3066"/>
        <p:guide pos="3180"/>
        <p:guide pos="3210"/>
        <p:guide pos="3320"/>
        <p:guide pos="3261"/>
        <p:guide pos="3291"/>
        <p:guide pos="3081"/>
        <p:guide pos="3193"/>
        <p:guide pos="2139"/>
        <p:guide pos="2099"/>
        <p:guide pos="2037"/>
        <p:guide pos="2205"/>
        <p:guide pos="2166"/>
        <p:guide pos="2186"/>
        <p:guide pos="2047"/>
        <p:guide pos="2121"/>
        <p:guide pos="3223"/>
        <p:guide pos="3316"/>
        <p:guide pos="3430"/>
        <p:guide pos="3367"/>
        <p:guide pos="3464"/>
        <p:guide pos="3400"/>
        <p:guide pos="3327"/>
        <p:guide pos="3265"/>
        <p:guide pos="3359"/>
        <p:guide pos="3298"/>
        <p:guide pos="3387"/>
        <p:guide pos="3322"/>
        <p:guide pos="3356"/>
        <p:guide pos="3536"/>
        <p:guide pos="3473"/>
        <p:guide pos="3571"/>
        <p:guide pos="3506"/>
        <p:guide pos="3282"/>
        <p:guide pos="3315"/>
        <p:guide pos="3401"/>
        <p:guide pos="2278"/>
        <p:guide pos="2236"/>
        <p:guide pos="2300"/>
        <p:guide pos="2258"/>
        <p:guide pos="2210"/>
        <p:guide pos="2170"/>
        <p:guide pos="2231"/>
        <p:guide pos="2191"/>
        <p:guide pos="2206"/>
        <p:guide pos="2229"/>
        <p:guide pos="2349"/>
        <p:guide pos="2307"/>
        <p:guide pos="2372"/>
        <p:guide pos="2329"/>
        <p:guide pos="2180"/>
        <p:guide pos="2201"/>
        <p:guide pos="2259"/>
        <p:guide pos="3283"/>
        <p:guide pos="3396"/>
        <p:guide pos="3334"/>
        <p:guide pos="3294"/>
        <p:guide pos="3234"/>
        <p:guide pos="3354"/>
        <p:guide pos="3290"/>
        <p:guide pos="3323"/>
        <p:guide pos="3502"/>
        <p:guide pos="3439"/>
        <p:guide pos="3471"/>
        <p:guide pos="3250"/>
        <p:guide pos="3368"/>
        <p:guide pos="2256"/>
        <p:guide pos="2214"/>
        <p:guide pos="2148"/>
        <p:guide pos="2184"/>
        <p:guide pos="2326"/>
        <p:guide pos="2285"/>
        <p:guide pos="2306"/>
        <p:guide pos="2159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Lewis" userId="ce86ca14-63f5-4e04-959c-ce2b80c4f0f1" providerId="ADAL" clId="{6D74E617-E4BB-B94B-8074-48C085519781}"/>
    <pc:docChg chg="undo custSel modSld">
      <pc:chgData name="Jamie Lewis" userId="ce86ca14-63f5-4e04-959c-ce2b80c4f0f1" providerId="ADAL" clId="{6D74E617-E4BB-B94B-8074-48C085519781}" dt="2023-09-19T08:17:29.963" v="7" actId="1076"/>
      <pc:docMkLst>
        <pc:docMk/>
      </pc:docMkLst>
      <pc:sldChg chg="modSp mod">
        <pc:chgData name="Jamie Lewis" userId="ce86ca14-63f5-4e04-959c-ce2b80c4f0f1" providerId="ADAL" clId="{6D74E617-E4BB-B94B-8074-48C085519781}" dt="2023-09-19T08:17:29.963" v="7" actId="1076"/>
        <pc:sldMkLst>
          <pc:docMk/>
          <pc:sldMk cId="4095736556" sldId="10556"/>
        </pc:sldMkLst>
        <pc:spChg chg="mod">
          <ac:chgData name="Jamie Lewis" userId="ce86ca14-63f5-4e04-959c-ce2b80c4f0f1" providerId="ADAL" clId="{6D74E617-E4BB-B94B-8074-48C085519781}" dt="2023-09-19T08:17:29.963" v="7" actId="1076"/>
          <ac:spMkLst>
            <pc:docMk/>
            <pc:sldMk cId="4095736556" sldId="10556"/>
            <ac:spMk id="3" creationId="{BA2FEC11-63D8-8C4E-9B87-6C5FCAB9042F}"/>
          </ac:spMkLst>
        </pc:spChg>
        <pc:spChg chg="mod">
          <ac:chgData name="Jamie Lewis" userId="ce86ca14-63f5-4e04-959c-ce2b80c4f0f1" providerId="ADAL" clId="{6D74E617-E4BB-B94B-8074-48C085519781}" dt="2023-09-19T08:17:20.810" v="6" actId="1076"/>
          <ac:spMkLst>
            <pc:docMk/>
            <pc:sldMk cId="4095736556" sldId="10556"/>
            <ac:spMk id="4" creationId="{84EED894-3371-D541-BD78-83C98219A256}"/>
          </ac:spMkLst>
        </pc:spChg>
      </pc:sldChg>
      <pc:sldChg chg="modSp mod">
        <pc:chgData name="Jamie Lewis" userId="ce86ca14-63f5-4e04-959c-ce2b80c4f0f1" providerId="ADAL" clId="{6D74E617-E4BB-B94B-8074-48C085519781}" dt="2023-09-19T08:15:13.066" v="4" actId="1076"/>
        <pc:sldMkLst>
          <pc:docMk/>
          <pc:sldMk cId="4162686593" sldId="10566"/>
        </pc:sldMkLst>
        <pc:spChg chg="mod">
          <ac:chgData name="Jamie Lewis" userId="ce86ca14-63f5-4e04-959c-ce2b80c4f0f1" providerId="ADAL" clId="{6D74E617-E4BB-B94B-8074-48C085519781}" dt="2023-09-19T08:15:13.066" v="4" actId="1076"/>
          <ac:spMkLst>
            <pc:docMk/>
            <pc:sldMk cId="4162686593" sldId="10566"/>
            <ac:spMk id="34" creationId="{E5EFBB6B-A0A1-5E83-9B9B-845C6106192B}"/>
          </ac:spMkLst>
        </pc:spChg>
        <pc:picChg chg="mod">
          <ac:chgData name="Jamie Lewis" userId="ce86ca14-63f5-4e04-959c-ce2b80c4f0f1" providerId="ADAL" clId="{6D74E617-E4BB-B94B-8074-48C085519781}" dt="2023-09-19T08:15:12.501" v="3" actId="1076"/>
          <ac:picMkLst>
            <pc:docMk/>
            <pc:sldMk cId="4162686593" sldId="10566"/>
            <ac:picMk id="10" creationId="{8FA59307-ECF8-63E8-F661-3CDD73384BE6}"/>
          </ac:picMkLst>
        </pc:picChg>
      </pc:sldChg>
    </pc:docChg>
  </pc:docChgLst>
  <pc:docChgLst>
    <pc:chgData name="Sophie Bartup" userId="3fab42ba-7096-42d8-8b86-5ea8f7489bb9" providerId="ADAL" clId="{5FA35E81-3D60-46A4-9C92-00B30A8CC866}"/>
    <pc:docChg chg="undo custSel modSld">
      <pc:chgData name="Sophie Bartup" userId="3fab42ba-7096-42d8-8b86-5ea8f7489bb9" providerId="ADAL" clId="{5FA35E81-3D60-46A4-9C92-00B30A8CC866}" dt="2023-09-20T15:16:47.672" v="164" actId="20577"/>
      <pc:docMkLst>
        <pc:docMk/>
      </pc:docMkLst>
      <pc:sldChg chg="modSp mod">
        <pc:chgData name="Sophie Bartup" userId="3fab42ba-7096-42d8-8b86-5ea8f7489bb9" providerId="ADAL" clId="{5FA35E81-3D60-46A4-9C92-00B30A8CC866}" dt="2023-09-20T15:16:47.672" v="164" actId="20577"/>
        <pc:sldMkLst>
          <pc:docMk/>
          <pc:sldMk cId="3025143405" sldId="10573"/>
        </pc:sldMkLst>
        <pc:spChg chg="mod">
          <ac:chgData name="Sophie Bartup" userId="3fab42ba-7096-42d8-8b86-5ea8f7489bb9" providerId="ADAL" clId="{5FA35E81-3D60-46A4-9C92-00B30A8CC866}" dt="2023-09-20T15:16:47.672" v="164" actId="20577"/>
          <ac:spMkLst>
            <pc:docMk/>
            <pc:sldMk cId="3025143405" sldId="10573"/>
            <ac:spMk id="2" creationId="{C5E0260A-2D75-9BD8-BD8F-AF6E087C8109}"/>
          </ac:spMkLst>
        </pc:spChg>
        <pc:spChg chg="mod">
          <ac:chgData name="Sophie Bartup" userId="3fab42ba-7096-42d8-8b86-5ea8f7489bb9" providerId="ADAL" clId="{5FA35E81-3D60-46A4-9C92-00B30A8CC866}" dt="2023-09-20T15:16:41.672" v="158" actId="20577"/>
          <ac:spMkLst>
            <pc:docMk/>
            <pc:sldMk cId="3025143405" sldId="10573"/>
            <ac:spMk id="3" creationId="{63D6C2EC-3D06-D99A-FA3E-DE4BD50DCB84}"/>
          </ac:spMkLst>
        </pc:spChg>
      </pc:sldChg>
    </pc:docChg>
  </pc:docChgLst>
  <pc:docChgLst>
    <pc:chgData name="Matthew Barratt" userId="2db9e29e-7d34-477e-b9cc-dad1eb9589ce" providerId="ADAL" clId="{F0D3EFA6-B7EA-D747-AD0D-D7E8E0E2D78F}"/>
    <pc:docChg chg="custSel addSld modSld modMainMaster">
      <pc:chgData name="Matthew Barratt" userId="2db9e29e-7d34-477e-b9cc-dad1eb9589ce" providerId="ADAL" clId="{F0D3EFA6-B7EA-D747-AD0D-D7E8E0E2D78F}" dt="2023-09-14T13:26:27.816" v="130" actId="14100"/>
      <pc:docMkLst>
        <pc:docMk/>
      </pc:docMkLst>
      <pc:sldChg chg="addSp delSp modSp mod">
        <pc:chgData name="Matthew Barratt" userId="2db9e29e-7d34-477e-b9cc-dad1eb9589ce" providerId="ADAL" clId="{F0D3EFA6-B7EA-D747-AD0D-D7E8E0E2D78F}" dt="2023-09-14T13:24:28.948" v="115" actId="1076"/>
        <pc:sldMkLst>
          <pc:docMk/>
          <pc:sldMk cId="3856408803" sldId="10569"/>
        </pc:sldMkLst>
        <pc:spChg chg="del">
          <ac:chgData name="Matthew Barratt" userId="2db9e29e-7d34-477e-b9cc-dad1eb9589ce" providerId="ADAL" clId="{F0D3EFA6-B7EA-D747-AD0D-D7E8E0E2D78F}" dt="2023-09-14T13:24:14.970" v="110" actId="478"/>
          <ac:spMkLst>
            <pc:docMk/>
            <pc:sldMk cId="3856408803" sldId="10569"/>
            <ac:spMk id="3" creationId="{B1058505-CEDF-69E5-AD82-3FBCD0258F80}"/>
          </ac:spMkLst>
        </pc:spChg>
        <pc:spChg chg="mod">
          <ac:chgData name="Matthew Barratt" userId="2db9e29e-7d34-477e-b9cc-dad1eb9589ce" providerId="ADAL" clId="{F0D3EFA6-B7EA-D747-AD0D-D7E8E0E2D78F}" dt="2023-09-14T13:24:28.948" v="115" actId="1076"/>
          <ac:spMkLst>
            <pc:docMk/>
            <pc:sldMk cId="3856408803" sldId="10569"/>
            <ac:spMk id="4" creationId="{DB627C9E-AF21-8102-BD11-683F638C0686}"/>
          </ac:spMkLst>
        </pc:spChg>
        <pc:spChg chg="add mod">
          <ac:chgData name="Matthew Barratt" userId="2db9e29e-7d34-477e-b9cc-dad1eb9589ce" providerId="ADAL" clId="{F0D3EFA6-B7EA-D747-AD0D-D7E8E0E2D78F}" dt="2023-09-14T13:24:18.985" v="112" actId="1076"/>
          <ac:spMkLst>
            <pc:docMk/>
            <pc:sldMk cId="3856408803" sldId="10569"/>
            <ac:spMk id="5" creationId="{800F76CB-92CC-75BF-6B7A-197D77FE6F99}"/>
          </ac:spMkLst>
        </pc:spChg>
        <pc:spChg chg="add mod">
          <ac:chgData name="Matthew Barratt" userId="2db9e29e-7d34-477e-b9cc-dad1eb9589ce" providerId="ADAL" clId="{F0D3EFA6-B7EA-D747-AD0D-D7E8E0E2D78F}" dt="2023-09-14T13:24:18.985" v="112" actId="1076"/>
          <ac:spMkLst>
            <pc:docMk/>
            <pc:sldMk cId="3856408803" sldId="10569"/>
            <ac:spMk id="6" creationId="{D28350BC-9179-104A-C0DC-646236B28CCB}"/>
          </ac:spMkLst>
        </pc:spChg>
        <pc:spChg chg="add mod">
          <ac:chgData name="Matthew Barratt" userId="2db9e29e-7d34-477e-b9cc-dad1eb9589ce" providerId="ADAL" clId="{F0D3EFA6-B7EA-D747-AD0D-D7E8E0E2D78F}" dt="2023-09-14T13:24:18.985" v="112" actId="1076"/>
          <ac:spMkLst>
            <pc:docMk/>
            <pc:sldMk cId="3856408803" sldId="10569"/>
            <ac:spMk id="8" creationId="{B7BA2D86-B681-9E2C-A083-08A92B772A71}"/>
          </ac:spMkLst>
        </pc:spChg>
        <pc:spChg chg="add mod">
          <ac:chgData name="Matthew Barratt" userId="2db9e29e-7d34-477e-b9cc-dad1eb9589ce" providerId="ADAL" clId="{F0D3EFA6-B7EA-D747-AD0D-D7E8E0E2D78F}" dt="2023-09-14T13:24:18.985" v="112" actId="1076"/>
          <ac:spMkLst>
            <pc:docMk/>
            <pc:sldMk cId="3856408803" sldId="10569"/>
            <ac:spMk id="9" creationId="{27BC6802-83CE-1B2E-5CDB-C7C54C92D6DA}"/>
          </ac:spMkLst>
        </pc:spChg>
      </pc:sldChg>
      <pc:sldChg chg="addSp delSp modSp mod">
        <pc:chgData name="Matthew Barratt" userId="2db9e29e-7d34-477e-b9cc-dad1eb9589ce" providerId="ADAL" clId="{F0D3EFA6-B7EA-D747-AD0D-D7E8E0E2D78F}" dt="2023-09-14T13:25:43.629" v="122" actId="14100"/>
        <pc:sldMkLst>
          <pc:docMk/>
          <pc:sldMk cId="663169961" sldId="10570"/>
        </pc:sldMkLst>
        <pc:spChg chg="del">
          <ac:chgData name="Matthew Barratt" userId="2db9e29e-7d34-477e-b9cc-dad1eb9589ce" providerId="ADAL" clId="{F0D3EFA6-B7EA-D747-AD0D-D7E8E0E2D78F}" dt="2023-09-14T13:24:44.125" v="116" actId="478"/>
          <ac:spMkLst>
            <pc:docMk/>
            <pc:sldMk cId="663169961" sldId="10570"/>
            <ac:spMk id="3" creationId="{7C7A69D4-87DB-4B34-10C7-C160EE42484F}"/>
          </ac:spMkLst>
        </pc:spChg>
        <pc:spChg chg="mod">
          <ac:chgData name="Matthew Barratt" userId="2db9e29e-7d34-477e-b9cc-dad1eb9589ce" providerId="ADAL" clId="{F0D3EFA6-B7EA-D747-AD0D-D7E8E0E2D78F}" dt="2023-09-14T13:25:43.629" v="122" actId="14100"/>
          <ac:spMkLst>
            <pc:docMk/>
            <pc:sldMk cId="663169961" sldId="10570"/>
            <ac:spMk id="4" creationId="{B1811B86-26D5-F13D-246C-C9A42D5E0DA5}"/>
          </ac:spMkLst>
        </pc:spChg>
        <pc:spChg chg="add del mod">
          <ac:chgData name="Matthew Barratt" userId="2db9e29e-7d34-477e-b9cc-dad1eb9589ce" providerId="ADAL" clId="{F0D3EFA6-B7EA-D747-AD0D-D7E8E0E2D78F}" dt="2023-09-14T13:25:25.223" v="119" actId="478"/>
          <ac:spMkLst>
            <pc:docMk/>
            <pc:sldMk cId="663169961" sldId="10570"/>
            <ac:spMk id="5" creationId="{24124B8B-BC07-8AA3-1469-9CE08A44E024}"/>
          </ac:spMkLst>
        </pc:spChg>
        <pc:spChg chg="add del mod">
          <ac:chgData name="Matthew Barratt" userId="2db9e29e-7d34-477e-b9cc-dad1eb9589ce" providerId="ADAL" clId="{F0D3EFA6-B7EA-D747-AD0D-D7E8E0E2D78F}" dt="2023-09-14T13:25:25.223" v="119" actId="478"/>
          <ac:spMkLst>
            <pc:docMk/>
            <pc:sldMk cId="663169961" sldId="10570"/>
            <ac:spMk id="6" creationId="{A127AAD3-FA17-5398-14C3-5247086872CA}"/>
          </ac:spMkLst>
        </pc:spChg>
        <pc:spChg chg="add del mod">
          <ac:chgData name="Matthew Barratt" userId="2db9e29e-7d34-477e-b9cc-dad1eb9589ce" providerId="ADAL" clId="{F0D3EFA6-B7EA-D747-AD0D-D7E8E0E2D78F}" dt="2023-09-14T13:25:25.223" v="119" actId="478"/>
          <ac:spMkLst>
            <pc:docMk/>
            <pc:sldMk cId="663169961" sldId="10570"/>
            <ac:spMk id="8" creationId="{6F3417F2-C493-7594-5B35-1CD1927DAF32}"/>
          </ac:spMkLst>
        </pc:spChg>
        <pc:spChg chg="add del mod">
          <ac:chgData name="Matthew Barratt" userId="2db9e29e-7d34-477e-b9cc-dad1eb9589ce" providerId="ADAL" clId="{F0D3EFA6-B7EA-D747-AD0D-D7E8E0E2D78F}" dt="2023-09-14T13:25:25.223" v="119" actId="478"/>
          <ac:spMkLst>
            <pc:docMk/>
            <pc:sldMk cId="663169961" sldId="10570"/>
            <ac:spMk id="9" creationId="{FD9499DE-5D09-5107-49E4-7E4CC46B0EB7}"/>
          </ac:spMkLst>
        </pc:spChg>
        <pc:spChg chg="add mod">
          <ac:chgData name="Matthew Barratt" userId="2db9e29e-7d34-477e-b9cc-dad1eb9589ce" providerId="ADAL" clId="{F0D3EFA6-B7EA-D747-AD0D-D7E8E0E2D78F}" dt="2023-09-14T13:25:36.150" v="120"/>
          <ac:spMkLst>
            <pc:docMk/>
            <pc:sldMk cId="663169961" sldId="10570"/>
            <ac:spMk id="10" creationId="{354A5F26-E2A7-E052-4B9C-642F5C4A5541}"/>
          </ac:spMkLst>
        </pc:spChg>
        <pc:spChg chg="add mod">
          <ac:chgData name="Matthew Barratt" userId="2db9e29e-7d34-477e-b9cc-dad1eb9589ce" providerId="ADAL" clId="{F0D3EFA6-B7EA-D747-AD0D-D7E8E0E2D78F}" dt="2023-09-14T13:25:36.150" v="120"/>
          <ac:spMkLst>
            <pc:docMk/>
            <pc:sldMk cId="663169961" sldId="10570"/>
            <ac:spMk id="11" creationId="{2682384A-2135-28C0-4F4A-44045DD9F524}"/>
          </ac:spMkLst>
        </pc:spChg>
        <pc:spChg chg="add mod">
          <ac:chgData name="Matthew Barratt" userId="2db9e29e-7d34-477e-b9cc-dad1eb9589ce" providerId="ADAL" clId="{F0D3EFA6-B7EA-D747-AD0D-D7E8E0E2D78F}" dt="2023-09-14T13:25:36.150" v="120"/>
          <ac:spMkLst>
            <pc:docMk/>
            <pc:sldMk cId="663169961" sldId="10570"/>
            <ac:spMk id="12" creationId="{F481286F-53F6-533E-D099-4682A9FA5F15}"/>
          </ac:spMkLst>
        </pc:spChg>
        <pc:spChg chg="add mod">
          <ac:chgData name="Matthew Barratt" userId="2db9e29e-7d34-477e-b9cc-dad1eb9589ce" providerId="ADAL" clId="{F0D3EFA6-B7EA-D747-AD0D-D7E8E0E2D78F}" dt="2023-09-14T13:25:36.150" v="120"/>
          <ac:spMkLst>
            <pc:docMk/>
            <pc:sldMk cId="663169961" sldId="10570"/>
            <ac:spMk id="13" creationId="{66DE1EC0-3EF2-DE74-8BFE-98D225AE6995}"/>
          </ac:spMkLst>
        </pc:spChg>
      </pc:sldChg>
      <pc:sldChg chg="addSp modSp mod">
        <pc:chgData name="Matthew Barratt" userId="2db9e29e-7d34-477e-b9cc-dad1eb9589ce" providerId="ADAL" clId="{F0D3EFA6-B7EA-D747-AD0D-D7E8E0E2D78F}" dt="2023-09-14T13:23:50.876" v="109" actId="1076"/>
        <pc:sldMkLst>
          <pc:docMk/>
          <pc:sldMk cId="3025143405" sldId="10573"/>
        </pc:sldMkLst>
        <pc:spChg chg="mod">
          <ac:chgData name="Matthew Barratt" userId="2db9e29e-7d34-477e-b9cc-dad1eb9589ce" providerId="ADAL" clId="{F0D3EFA6-B7EA-D747-AD0D-D7E8E0E2D78F}" dt="2023-09-14T13:23:50.876" v="109" actId="1076"/>
          <ac:spMkLst>
            <pc:docMk/>
            <pc:sldMk cId="3025143405" sldId="10573"/>
            <ac:spMk id="2" creationId="{C5E0260A-2D75-9BD8-BD8F-AF6E087C8109}"/>
          </ac:spMkLst>
        </pc:spChg>
        <pc:spChg chg="mod">
          <ac:chgData name="Matthew Barratt" userId="2db9e29e-7d34-477e-b9cc-dad1eb9589ce" providerId="ADAL" clId="{F0D3EFA6-B7EA-D747-AD0D-D7E8E0E2D78F}" dt="2023-09-14T13:23:50.876" v="109" actId="1076"/>
          <ac:spMkLst>
            <pc:docMk/>
            <pc:sldMk cId="3025143405" sldId="10573"/>
            <ac:spMk id="3" creationId="{63D6C2EC-3D06-D99A-FA3E-DE4BD50DCB84}"/>
          </ac:spMkLst>
        </pc:spChg>
        <pc:picChg chg="add mod">
          <ac:chgData name="Matthew Barratt" userId="2db9e29e-7d34-477e-b9cc-dad1eb9589ce" providerId="ADAL" clId="{F0D3EFA6-B7EA-D747-AD0D-D7E8E0E2D78F}" dt="2023-09-14T13:23:45.971" v="108" actId="1076"/>
          <ac:picMkLst>
            <pc:docMk/>
            <pc:sldMk cId="3025143405" sldId="10573"/>
            <ac:picMk id="4" creationId="{EAB08F88-B7F7-DD36-E2FD-C2AD9F4397F0}"/>
          </ac:picMkLst>
        </pc:picChg>
      </pc:sldChg>
      <pc:sldChg chg="addSp delSp modSp add mod">
        <pc:chgData name="Matthew Barratt" userId="2db9e29e-7d34-477e-b9cc-dad1eb9589ce" providerId="ADAL" clId="{F0D3EFA6-B7EA-D747-AD0D-D7E8E0E2D78F}" dt="2023-09-14T13:22:29.768" v="104" actId="1076"/>
        <pc:sldMkLst>
          <pc:docMk/>
          <pc:sldMk cId="3319639291" sldId="10575"/>
        </pc:sldMkLst>
        <pc:spChg chg="add mod">
          <ac:chgData name="Matthew Barratt" userId="2db9e29e-7d34-477e-b9cc-dad1eb9589ce" providerId="ADAL" clId="{F0D3EFA6-B7EA-D747-AD0D-D7E8E0E2D78F}" dt="2023-09-14T13:19:27.181" v="98" actId="1076"/>
          <ac:spMkLst>
            <pc:docMk/>
            <pc:sldMk cId="3319639291" sldId="10575"/>
            <ac:spMk id="2" creationId="{E814C2BD-8E8B-B03B-0CAB-EFFB41863113}"/>
          </ac:spMkLst>
        </pc:spChg>
        <pc:spChg chg="add mod">
          <ac:chgData name="Matthew Barratt" userId="2db9e29e-7d34-477e-b9cc-dad1eb9589ce" providerId="ADAL" clId="{F0D3EFA6-B7EA-D747-AD0D-D7E8E0E2D78F}" dt="2023-09-14T13:19:27.181" v="98" actId="1076"/>
          <ac:spMkLst>
            <pc:docMk/>
            <pc:sldMk cId="3319639291" sldId="10575"/>
            <ac:spMk id="3" creationId="{C11ECDE1-5E10-4A03-CC14-3D0E7F374360}"/>
          </ac:spMkLst>
        </pc:spChg>
        <pc:spChg chg="add mod">
          <ac:chgData name="Matthew Barratt" userId="2db9e29e-7d34-477e-b9cc-dad1eb9589ce" providerId="ADAL" clId="{F0D3EFA6-B7EA-D747-AD0D-D7E8E0E2D78F}" dt="2023-09-14T13:19:27.181" v="98" actId="1076"/>
          <ac:spMkLst>
            <pc:docMk/>
            <pc:sldMk cId="3319639291" sldId="10575"/>
            <ac:spMk id="5" creationId="{D5493E3D-1BAB-C539-8B70-EB13354C8693}"/>
          </ac:spMkLst>
        </pc:spChg>
        <pc:spChg chg="add mod">
          <ac:chgData name="Matthew Barratt" userId="2db9e29e-7d34-477e-b9cc-dad1eb9589ce" providerId="ADAL" clId="{F0D3EFA6-B7EA-D747-AD0D-D7E8E0E2D78F}" dt="2023-09-14T13:19:27.181" v="98" actId="1076"/>
          <ac:spMkLst>
            <pc:docMk/>
            <pc:sldMk cId="3319639291" sldId="10575"/>
            <ac:spMk id="6" creationId="{7F9CC9EC-BB50-C22C-640D-5DEDEA0F1316}"/>
          </ac:spMkLst>
        </pc:spChg>
        <pc:spChg chg="del">
          <ac:chgData name="Matthew Barratt" userId="2db9e29e-7d34-477e-b9cc-dad1eb9589ce" providerId="ADAL" clId="{F0D3EFA6-B7EA-D747-AD0D-D7E8E0E2D78F}" dt="2023-09-14T13:18:18.670" v="94" actId="478"/>
          <ac:spMkLst>
            <pc:docMk/>
            <pc:sldMk cId="3319639291" sldId="10575"/>
            <ac:spMk id="30" creationId="{02091314-CE59-3A48-A089-5E4A9F05369E}"/>
          </ac:spMkLst>
        </pc:spChg>
        <pc:spChg chg="del">
          <ac:chgData name="Matthew Barratt" userId="2db9e29e-7d34-477e-b9cc-dad1eb9589ce" providerId="ADAL" clId="{F0D3EFA6-B7EA-D747-AD0D-D7E8E0E2D78F}" dt="2023-09-14T13:18:21.382" v="95" actId="478"/>
          <ac:spMkLst>
            <pc:docMk/>
            <pc:sldMk cId="3319639291" sldId="10575"/>
            <ac:spMk id="39" creationId="{BF50897E-DA25-A746-9E01-E9237ABDADC2}"/>
          </ac:spMkLst>
        </pc:spChg>
        <pc:spChg chg="del">
          <ac:chgData name="Matthew Barratt" userId="2db9e29e-7d34-477e-b9cc-dad1eb9589ce" providerId="ADAL" clId="{F0D3EFA6-B7EA-D747-AD0D-D7E8E0E2D78F}" dt="2023-09-14T13:18:18.670" v="94" actId="478"/>
          <ac:spMkLst>
            <pc:docMk/>
            <pc:sldMk cId="3319639291" sldId="10575"/>
            <ac:spMk id="42" creationId="{B8952305-2A10-0545-87A3-D4A19F189194}"/>
          </ac:spMkLst>
        </pc:spChg>
        <pc:spChg chg="mod">
          <ac:chgData name="Matthew Barratt" userId="2db9e29e-7d34-477e-b9cc-dad1eb9589ce" providerId="ADAL" clId="{F0D3EFA6-B7EA-D747-AD0D-D7E8E0E2D78F}" dt="2023-09-14T13:19:31.137" v="99" actId="1076"/>
          <ac:spMkLst>
            <pc:docMk/>
            <pc:sldMk cId="3319639291" sldId="10575"/>
            <ac:spMk id="43" creationId="{EC19FFFB-7561-9D4C-BD48-1B90F87A39C8}"/>
          </ac:spMkLst>
        </pc:spChg>
        <pc:spChg chg="del">
          <ac:chgData name="Matthew Barratt" userId="2db9e29e-7d34-477e-b9cc-dad1eb9589ce" providerId="ADAL" clId="{F0D3EFA6-B7EA-D747-AD0D-D7E8E0E2D78F}" dt="2023-09-14T13:18:18.670" v="94" actId="478"/>
          <ac:spMkLst>
            <pc:docMk/>
            <pc:sldMk cId="3319639291" sldId="10575"/>
            <ac:spMk id="62" creationId="{E482D185-96FE-5144-9B61-EFF334A52A71}"/>
          </ac:spMkLst>
        </pc:spChg>
        <pc:spChg chg="del">
          <ac:chgData name="Matthew Barratt" userId="2db9e29e-7d34-477e-b9cc-dad1eb9589ce" providerId="ADAL" clId="{F0D3EFA6-B7EA-D747-AD0D-D7E8E0E2D78F}" dt="2023-09-14T13:18:18.670" v="94" actId="478"/>
          <ac:spMkLst>
            <pc:docMk/>
            <pc:sldMk cId="3319639291" sldId="10575"/>
            <ac:spMk id="63" creationId="{DC4D8A80-8B38-8040-8023-E715D6805848}"/>
          </ac:spMkLst>
        </pc:spChg>
        <pc:spChg chg="del">
          <ac:chgData name="Matthew Barratt" userId="2db9e29e-7d34-477e-b9cc-dad1eb9589ce" providerId="ADAL" clId="{F0D3EFA6-B7EA-D747-AD0D-D7E8E0E2D78F}" dt="2023-09-14T13:18:18.670" v="94" actId="478"/>
          <ac:spMkLst>
            <pc:docMk/>
            <pc:sldMk cId="3319639291" sldId="10575"/>
            <ac:spMk id="64" creationId="{06FE5315-0BC3-E84C-8E25-A27B9819FA1E}"/>
          </ac:spMkLst>
        </pc:spChg>
        <pc:spChg chg="del">
          <ac:chgData name="Matthew Barratt" userId="2db9e29e-7d34-477e-b9cc-dad1eb9589ce" providerId="ADAL" clId="{F0D3EFA6-B7EA-D747-AD0D-D7E8E0E2D78F}" dt="2023-09-14T13:18:18.670" v="94" actId="478"/>
          <ac:spMkLst>
            <pc:docMk/>
            <pc:sldMk cId="3319639291" sldId="10575"/>
            <ac:spMk id="65" creationId="{D2031587-7B6F-9B43-8F1C-3F729F530CD4}"/>
          </ac:spMkLst>
        </pc:spChg>
        <pc:spChg chg="del">
          <ac:chgData name="Matthew Barratt" userId="2db9e29e-7d34-477e-b9cc-dad1eb9589ce" providerId="ADAL" clId="{F0D3EFA6-B7EA-D747-AD0D-D7E8E0E2D78F}" dt="2023-09-14T13:18:18.670" v="94" actId="478"/>
          <ac:spMkLst>
            <pc:docMk/>
            <pc:sldMk cId="3319639291" sldId="10575"/>
            <ac:spMk id="66" creationId="{21234E79-8075-F64C-B2D9-6681EA919CBB}"/>
          </ac:spMkLst>
        </pc:spChg>
        <pc:grpChg chg="del">
          <ac:chgData name="Matthew Barratt" userId="2db9e29e-7d34-477e-b9cc-dad1eb9589ce" providerId="ADAL" clId="{F0D3EFA6-B7EA-D747-AD0D-D7E8E0E2D78F}" dt="2023-09-14T13:18:18.670" v="94" actId="478"/>
          <ac:grpSpMkLst>
            <pc:docMk/>
            <pc:sldMk cId="3319639291" sldId="10575"/>
            <ac:grpSpMk id="28" creationId="{1C0DE9C6-96B1-3D4D-9225-DE13567E7258}"/>
          </ac:grpSpMkLst>
        </pc:grpChg>
        <pc:picChg chg="add mod">
          <ac:chgData name="Matthew Barratt" userId="2db9e29e-7d34-477e-b9cc-dad1eb9589ce" providerId="ADAL" clId="{F0D3EFA6-B7EA-D747-AD0D-D7E8E0E2D78F}" dt="2023-09-14T13:22:29.768" v="104" actId="1076"/>
          <ac:picMkLst>
            <pc:docMk/>
            <pc:sldMk cId="3319639291" sldId="10575"/>
            <ac:picMk id="8" creationId="{DB5F7FAD-6F74-D95C-1C08-28D49BB631C0}"/>
          </ac:picMkLst>
        </pc:picChg>
        <pc:picChg chg="del">
          <ac:chgData name="Matthew Barratt" userId="2db9e29e-7d34-477e-b9cc-dad1eb9589ce" providerId="ADAL" clId="{F0D3EFA6-B7EA-D747-AD0D-D7E8E0E2D78F}" dt="2023-09-14T13:18:09.633" v="91" actId="478"/>
          <ac:picMkLst>
            <pc:docMk/>
            <pc:sldMk cId="3319639291" sldId="10575"/>
            <ac:picMk id="10" creationId="{8FA59307-ECF8-63E8-F661-3CDD73384BE6}"/>
          </ac:picMkLst>
        </pc:picChg>
        <pc:picChg chg="del">
          <ac:chgData name="Matthew Barratt" userId="2db9e29e-7d34-477e-b9cc-dad1eb9589ce" providerId="ADAL" clId="{F0D3EFA6-B7EA-D747-AD0D-D7E8E0E2D78F}" dt="2023-09-14T13:18:09.633" v="91" actId="478"/>
          <ac:picMkLst>
            <pc:docMk/>
            <pc:sldMk cId="3319639291" sldId="10575"/>
            <ac:picMk id="12" creationId="{B92B35E9-59C7-4B76-FBFA-83D93939E748}"/>
          </ac:picMkLst>
        </pc:picChg>
        <pc:picChg chg="del">
          <ac:chgData name="Matthew Barratt" userId="2db9e29e-7d34-477e-b9cc-dad1eb9589ce" providerId="ADAL" clId="{F0D3EFA6-B7EA-D747-AD0D-D7E8E0E2D78F}" dt="2023-09-14T13:18:09.633" v="91" actId="478"/>
          <ac:picMkLst>
            <pc:docMk/>
            <pc:sldMk cId="3319639291" sldId="10575"/>
            <ac:picMk id="14" creationId="{0C4C3CBD-1A60-86CA-7DF7-C9E2FF5C7097}"/>
          </ac:picMkLst>
        </pc:picChg>
        <pc:picChg chg="del">
          <ac:chgData name="Matthew Barratt" userId="2db9e29e-7d34-477e-b9cc-dad1eb9589ce" providerId="ADAL" clId="{F0D3EFA6-B7EA-D747-AD0D-D7E8E0E2D78F}" dt="2023-09-14T13:18:09.633" v="91" actId="478"/>
          <ac:picMkLst>
            <pc:docMk/>
            <pc:sldMk cId="3319639291" sldId="10575"/>
            <ac:picMk id="16" creationId="{1731B1A5-9C7B-431F-E3BE-8E56D0F1E5A1}"/>
          </ac:picMkLst>
        </pc:picChg>
        <pc:picChg chg="del">
          <ac:chgData name="Matthew Barratt" userId="2db9e29e-7d34-477e-b9cc-dad1eb9589ce" providerId="ADAL" clId="{F0D3EFA6-B7EA-D747-AD0D-D7E8E0E2D78F}" dt="2023-09-14T13:18:09.633" v="91" actId="478"/>
          <ac:picMkLst>
            <pc:docMk/>
            <pc:sldMk cId="3319639291" sldId="10575"/>
            <ac:picMk id="18" creationId="{CE7520A1-8CB3-989C-6DA3-D320A408320B}"/>
          </ac:picMkLst>
        </pc:picChg>
        <pc:picChg chg="del">
          <ac:chgData name="Matthew Barratt" userId="2db9e29e-7d34-477e-b9cc-dad1eb9589ce" providerId="ADAL" clId="{F0D3EFA6-B7EA-D747-AD0D-D7E8E0E2D78F}" dt="2023-09-14T13:18:09.633" v="91" actId="478"/>
          <ac:picMkLst>
            <pc:docMk/>
            <pc:sldMk cId="3319639291" sldId="10575"/>
            <ac:picMk id="27" creationId="{D3DDC56D-B42A-1806-3790-9BC865FD9304}"/>
          </ac:picMkLst>
        </pc:picChg>
        <pc:picChg chg="del">
          <ac:chgData name="Matthew Barratt" userId="2db9e29e-7d34-477e-b9cc-dad1eb9589ce" providerId="ADAL" clId="{F0D3EFA6-B7EA-D747-AD0D-D7E8E0E2D78F}" dt="2023-09-14T13:18:09.633" v="91" actId="478"/>
          <ac:picMkLst>
            <pc:docMk/>
            <pc:sldMk cId="3319639291" sldId="10575"/>
            <ac:picMk id="29" creationId="{B6881DA5-60F9-2A94-59B4-5E40FB288599}"/>
          </ac:picMkLst>
        </pc:picChg>
        <pc:picChg chg="del">
          <ac:chgData name="Matthew Barratt" userId="2db9e29e-7d34-477e-b9cc-dad1eb9589ce" providerId="ADAL" clId="{F0D3EFA6-B7EA-D747-AD0D-D7E8E0E2D78F}" dt="2023-09-14T13:18:09.633" v="91" actId="478"/>
          <ac:picMkLst>
            <pc:docMk/>
            <pc:sldMk cId="3319639291" sldId="10575"/>
            <ac:picMk id="31" creationId="{74F2CC38-ED16-01AC-27F5-0895C76185AF}"/>
          </ac:picMkLst>
        </pc:picChg>
        <pc:picChg chg="del">
          <ac:chgData name="Matthew Barratt" userId="2db9e29e-7d34-477e-b9cc-dad1eb9589ce" providerId="ADAL" clId="{F0D3EFA6-B7EA-D747-AD0D-D7E8E0E2D78F}" dt="2023-09-14T13:18:09.633" v="91" actId="478"/>
          <ac:picMkLst>
            <pc:docMk/>
            <pc:sldMk cId="3319639291" sldId="10575"/>
            <ac:picMk id="32" creationId="{51957740-63A0-B634-A64E-657C9865CDE5}"/>
          </ac:picMkLst>
        </pc:picChg>
        <pc:picChg chg="del">
          <ac:chgData name="Matthew Barratt" userId="2db9e29e-7d34-477e-b9cc-dad1eb9589ce" providerId="ADAL" clId="{F0D3EFA6-B7EA-D747-AD0D-D7E8E0E2D78F}" dt="2023-09-14T13:18:09.633" v="91" actId="478"/>
          <ac:picMkLst>
            <pc:docMk/>
            <pc:sldMk cId="3319639291" sldId="10575"/>
            <ac:picMk id="33" creationId="{231BB760-D3A9-F805-FFAB-21290813872C}"/>
          </ac:picMkLst>
        </pc:picChg>
        <pc:cxnChg chg="del">
          <ac:chgData name="Matthew Barratt" userId="2db9e29e-7d34-477e-b9cc-dad1eb9589ce" providerId="ADAL" clId="{F0D3EFA6-B7EA-D747-AD0D-D7E8E0E2D78F}" dt="2023-09-14T13:18:18.670" v="94" actId="478"/>
          <ac:cxnSpMkLst>
            <pc:docMk/>
            <pc:sldMk cId="3319639291" sldId="10575"/>
            <ac:cxnSpMk id="35" creationId="{D3227111-B687-084F-8799-BF0A423B66DE}"/>
          </ac:cxnSpMkLst>
        </pc:cxnChg>
        <pc:cxnChg chg="del">
          <ac:chgData name="Matthew Barratt" userId="2db9e29e-7d34-477e-b9cc-dad1eb9589ce" providerId="ADAL" clId="{F0D3EFA6-B7EA-D747-AD0D-D7E8E0E2D78F}" dt="2023-09-14T13:18:18.670" v="94" actId="478"/>
          <ac:cxnSpMkLst>
            <pc:docMk/>
            <pc:sldMk cId="3319639291" sldId="10575"/>
            <ac:cxnSpMk id="38" creationId="{803A5C90-8175-C74F-BA4E-DBA92FC79EE0}"/>
          </ac:cxnSpMkLst>
        </pc:cxnChg>
        <pc:cxnChg chg="del">
          <ac:chgData name="Matthew Barratt" userId="2db9e29e-7d34-477e-b9cc-dad1eb9589ce" providerId="ADAL" clId="{F0D3EFA6-B7EA-D747-AD0D-D7E8E0E2D78F}" dt="2023-09-14T13:18:18.670" v="94" actId="478"/>
          <ac:cxnSpMkLst>
            <pc:docMk/>
            <pc:sldMk cId="3319639291" sldId="10575"/>
            <ac:cxnSpMk id="40" creationId="{E122B138-5EEA-2443-A26F-90388E1F5BC5}"/>
          </ac:cxnSpMkLst>
        </pc:cxnChg>
        <pc:cxnChg chg="del">
          <ac:chgData name="Matthew Barratt" userId="2db9e29e-7d34-477e-b9cc-dad1eb9589ce" providerId="ADAL" clId="{F0D3EFA6-B7EA-D747-AD0D-D7E8E0E2D78F}" dt="2023-09-14T13:18:18.670" v="94" actId="478"/>
          <ac:cxnSpMkLst>
            <pc:docMk/>
            <pc:sldMk cId="3319639291" sldId="10575"/>
            <ac:cxnSpMk id="41" creationId="{84A5EFEA-D131-0840-864B-B41DF8B5CBE1}"/>
          </ac:cxnSpMkLst>
        </pc:cxnChg>
      </pc:sldChg>
      <pc:sldChg chg="addSp delSp modSp add mod">
        <pc:chgData name="Matthew Barratt" userId="2db9e29e-7d34-477e-b9cc-dad1eb9589ce" providerId="ADAL" clId="{F0D3EFA6-B7EA-D747-AD0D-D7E8E0E2D78F}" dt="2023-09-14T13:26:27.816" v="130" actId="14100"/>
        <pc:sldMkLst>
          <pc:docMk/>
          <pc:sldMk cId="2138237203" sldId="10576"/>
        </pc:sldMkLst>
        <pc:spChg chg="add del mod">
          <ac:chgData name="Matthew Barratt" userId="2db9e29e-7d34-477e-b9cc-dad1eb9589ce" providerId="ADAL" clId="{F0D3EFA6-B7EA-D747-AD0D-D7E8E0E2D78F}" dt="2023-09-14T13:26:01.959" v="125" actId="478"/>
          <ac:spMkLst>
            <pc:docMk/>
            <pc:sldMk cId="2138237203" sldId="10576"/>
            <ac:spMk id="3" creationId="{6E0C85C2-EFBD-63A9-C3E3-C43F552044F0}"/>
          </ac:spMkLst>
        </pc:spChg>
        <pc:spChg chg="add mod">
          <ac:chgData name="Matthew Barratt" userId="2db9e29e-7d34-477e-b9cc-dad1eb9589ce" providerId="ADAL" clId="{F0D3EFA6-B7EA-D747-AD0D-D7E8E0E2D78F}" dt="2023-09-14T13:26:02.843" v="126"/>
          <ac:spMkLst>
            <pc:docMk/>
            <pc:sldMk cId="2138237203" sldId="10576"/>
            <ac:spMk id="4" creationId="{96D965AA-54FE-BF4D-5F1B-DCBD0DE734AA}"/>
          </ac:spMkLst>
        </pc:spChg>
        <pc:spChg chg="del">
          <ac:chgData name="Matthew Barratt" userId="2db9e29e-7d34-477e-b9cc-dad1eb9589ce" providerId="ADAL" clId="{F0D3EFA6-B7EA-D747-AD0D-D7E8E0E2D78F}" dt="2023-09-14T13:25:59.599" v="124" actId="478"/>
          <ac:spMkLst>
            <pc:docMk/>
            <pc:sldMk cId="2138237203" sldId="10576"/>
            <ac:spMk id="5" creationId="{212E4422-DBF0-5544-AC1F-F72624EADFCD}"/>
          </ac:spMkLst>
        </pc:spChg>
        <pc:spChg chg="mod">
          <ac:chgData name="Matthew Barratt" userId="2db9e29e-7d34-477e-b9cc-dad1eb9589ce" providerId="ADAL" clId="{F0D3EFA6-B7EA-D747-AD0D-D7E8E0E2D78F}" dt="2023-09-14T13:26:27.816" v="130" actId="14100"/>
          <ac:spMkLst>
            <pc:docMk/>
            <pc:sldMk cId="2138237203" sldId="10576"/>
            <ac:spMk id="6" creationId="{82E3CCEC-12DA-8C43-81CB-7A04DBDBE06E}"/>
          </ac:spMkLst>
        </pc:spChg>
        <pc:spChg chg="add mod">
          <ac:chgData name="Matthew Barratt" userId="2db9e29e-7d34-477e-b9cc-dad1eb9589ce" providerId="ADAL" clId="{F0D3EFA6-B7EA-D747-AD0D-D7E8E0E2D78F}" dt="2023-09-14T13:26:14.614" v="129" actId="207"/>
          <ac:spMkLst>
            <pc:docMk/>
            <pc:sldMk cId="2138237203" sldId="10576"/>
            <ac:spMk id="8" creationId="{2B393BC0-2953-41EE-3A27-48FCBD608AFB}"/>
          </ac:spMkLst>
        </pc:spChg>
        <pc:spChg chg="add mod">
          <ac:chgData name="Matthew Barratt" userId="2db9e29e-7d34-477e-b9cc-dad1eb9589ce" providerId="ADAL" clId="{F0D3EFA6-B7EA-D747-AD0D-D7E8E0E2D78F}" dt="2023-09-14T13:26:02.843" v="126"/>
          <ac:spMkLst>
            <pc:docMk/>
            <pc:sldMk cId="2138237203" sldId="10576"/>
            <ac:spMk id="9" creationId="{58CA832D-E3A6-6204-1211-05A98E32DDCA}"/>
          </ac:spMkLst>
        </pc:spChg>
        <pc:spChg chg="add mod">
          <ac:chgData name="Matthew Barratt" userId="2db9e29e-7d34-477e-b9cc-dad1eb9589ce" providerId="ADAL" clId="{F0D3EFA6-B7EA-D747-AD0D-D7E8E0E2D78F}" dt="2023-09-14T13:26:02.843" v="126"/>
          <ac:spMkLst>
            <pc:docMk/>
            <pc:sldMk cId="2138237203" sldId="10576"/>
            <ac:spMk id="10" creationId="{486A7076-81B6-0A68-597A-B19A07CF2A54}"/>
          </ac:spMkLst>
        </pc:spChg>
      </pc:sldChg>
      <pc:sldMasterChg chg="modSldLayout">
        <pc:chgData name="Matthew Barratt" userId="2db9e29e-7d34-477e-b9cc-dad1eb9589ce" providerId="ADAL" clId="{F0D3EFA6-B7EA-D747-AD0D-D7E8E0E2D78F}" dt="2023-09-14T13:25:17.658" v="117" actId="478"/>
        <pc:sldMasterMkLst>
          <pc:docMk/>
          <pc:sldMasterMk cId="325762851" sldId="2147483648"/>
        </pc:sldMasterMkLst>
        <pc:sldLayoutChg chg="addSp delSp modSp mod">
          <pc:chgData name="Matthew Barratt" userId="2db9e29e-7d34-477e-b9cc-dad1eb9589ce" providerId="ADAL" clId="{F0D3EFA6-B7EA-D747-AD0D-D7E8E0E2D78F}" dt="2023-09-14T13:25:17.658" v="117" actId="478"/>
          <pc:sldLayoutMkLst>
            <pc:docMk/>
            <pc:sldMasterMk cId="325762851" sldId="2147483648"/>
            <pc:sldLayoutMk cId="4106010345" sldId="2147483692"/>
          </pc:sldLayoutMkLst>
          <pc:spChg chg="add del mod">
            <ac:chgData name="Matthew Barratt" userId="2db9e29e-7d34-477e-b9cc-dad1eb9589ce" providerId="ADAL" clId="{F0D3EFA6-B7EA-D747-AD0D-D7E8E0E2D78F}" dt="2023-09-14T13:25:17.658" v="117" actId="478"/>
            <ac:spMkLst>
              <pc:docMk/>
              <pc:sldMasterMk cId="325762851" sldId="2147483648"/>
              <pc:sldLayoutMk cId="4106010345" sldId="2147483692"/>
              <ac:spMk id="2" creationId="{DAED7A6C-5C84-AB37-9DA9-F0A6A10F4B81}"/>
            </ac:spMkLst>
          </pc:spChg>
          <pc:spChg chg="add del mod">
            <ac:chgData name="Matthew Barratt" userId="2db9e29e-7d34-477e-b9cc-dad1eb9589ce" providerId="ADAL" clId="{F0D3EFA6-B7EA-D747-AD0D-D7E8E0E2D78F}" dt="2023-09-14T13:16:37.306" v="74" actId="478"/>
            <ac:spMkLst>
              <pc:docMk/>
              <pc:sldMasterMk cId="325762851" sldId="2147483648"/>
              <pc:sldLayoutMk cId="4106010345" sldId="2147483692"/>
              <ac:spMk id="4" creationId="{E4733120-EA02-CB0F-809D-A14769FD1017}"/>
            </ac:spMkLst>
          </pc:spChg>
          <pc:spChg chg="add del mod">
            <ac:chgData name="Matthew Barratt" userId="2db9e29e-7d34-477e-b9cc-dad1eb9589ce" providerId="ADAL" clId="{F0D3EFA6-B7EA-D747-AD0D-D7E8E0E2D78F}" dt="2023-09-14T13:25:17.658" v="117" actId="478"/>
            <ac:spMkLst>
              <pc:docMk/>
              <pc:sldMasterMk cId="325762851" sldId="2147483648"/>
              <pc:sldLayoutMk cId="4106010345" sldId="2147483692"/>
              <ac:spMk id="5" creationId="{A44EE428-5382-1403-F05C-74C5E9E36CFC}"/>
            </ac:spMkLst>
          </pc:spChg>
          <pc:spChg chg="add del mod">
            <ac:chgData name="Matthew Barratt" userId="2db9e29e-7d34-477e-b9cc-dad1eb9589ce" providerId="ADAL" clId="{F0D3EFA6-B7EA-D747-AD0D-D7E8E0E2D78F}" dt="2023-09-14T13:17:16.462" v="83" actId="478"/>
            <ac:spMkLst>
              <pc:docMk/>
              <pc:sldMasterMk cId="325762851" sldId="2147483648"/>
              <pc:sldLayoutMk cId="4106010345" sldId="2147483692"/>
              <ac:spMk id="7" creationId="{5232620A-F4EA-D750-D335-99337785D799}"/>
            </ac:spMkLst>
          </pc:spChg>
          <pc:spChg chg="del">
            <ac:chgData name="Matthew Barratt" userId="2db9e29e-7d34-477e-b9cc-dad1eb9589ce" providerId="ADAL" clId="{F0D3EFA6-B7EA-D747-AD0D-D7E8E0E2D78F}" dt="2023-09-14T13:15:02.840" v="50" actId="478"/>
            <ac:spMkLst>
              <pc:docMk/>
              <pc:sldMasterMk cId="325762851" sldId="2147483648"/>
              <pc:sldLayoutMk cId="4106010345" sldId="2147483692"/>
              <ac:spMk id="8" creationId="{00000000-0000-0000-0000-000000000000}"/>
            </ac:spMkLst>
          </pc:spChg>
          <pc:spChg chg="mod">
            <ac:chgData name="Matthew Barratt" userId="2db9e29e-7d34-477e-b9cc-dad1eb9589ce" providerId="ADAL" clId="{F0D3EFA6-B7EA-D747-AD0D-D7E8E0E2D78F}" dt="2023-09-14T13:17:37.368" v="89" actId="14100"/>
            <ac:spMkLst>
              <pc:docMk/>
              <pc:sldMasterMk cId="325762851" sldId="2147483648"/>
              <pc:sldLayoutMk cId="4106010345" sldId="2147483692"/>
              <ac:spMk id="9" creationId="{00000000-0000-0000-0000-000000000000}"/>
            </ac:spMkLst>
          </pc:spChg>
          <pc:spChg chg="add del">
            <ac:chgData name="Matthew Barratt" userId="2db9e29e-7d34-477e-b9cc-dad1eb9589ce" providerId="ADAL" clId="{F0D3EFA6-B7EA-D747-AD0D-D7E8E0E2D78F}" dt="2023-09-14T13:16:02.859" v="52" actId="11529"/>
            <ac:spMkLst>
              <pc:docMk/>
              <pc:sldMasterMk cId="325762851" sldId="2147483648"/>
              <pc:sldLayoutMk cId="4106010345" sldId="2147483692"/>
              <ac:spMk id="10" creationId="{B1EC0E5A-F1D0-F335-94C7-5E3F1D0F2F4F}"/>
            </ac:spMkLst>
          </pc:spChg>
          <pc:spChg chg="add del mod">
            <ac:chgData name="Matthew Barratt" userId="2db9e29e-7d34-477e-b9cc-dad1eb9589ce" providerId="ADAL" clId="{F0D3EFA6-B7EA-D747-AD0D-D7E8E0E2D78F}" dt="2023-09-14T13:25:17.658" v="117" actId="478"/>
            <ac:spMkLst>
              <pc:docMk/>
              <pc:sldMasterMk cId="325762851" sldId="2147483648"/>
              <pc:sldLayoutMk cId="4106010345" sldId="2147483692"/>
              <ac:spMk id="11" creationId="{9A409615-6E03-FF8E-F405-27202C9AE18B}"/>
            </ac:spMkLst>
          </pc:spChg>
          <pc:spChg chg="add del mod">
            <ac:chgData name="Matthew Barratt" userId="2db9e29e-7d34-477e-b9cc-dad1eb9589ce" providerId="ADAL" clId="{F0D3EFA6-B7EA-D747-AD0D-D7E8E0E2D78F}" dt="2023-09-14T13:25:17.658" v="117" actId="478"/>
            <ac:spMkLst>
              <pc:docMk/>
              <pc:sldMasterMk cId="325762851" sldId="2147483648"/>
              <pc:sldLayoutMk cId="4106010345" sldId="2147483692"/>
              <ac:spMk id="12" creationId="{29CFB0E6-46FD-06E7-EEFE-B8CF03B74DC9}"/>
            </ac:spMkLst>
          </pc:spChg>
        </pc:sldLayoutChg>
      </pc:sldMasterChg>
    </pc:docChg>
  </pc:docChgLst>
  <pc:docChgLst>
    <pc:chgData name="Jamie Lewis (CEO - Smile Foundation)" userId="S::jl@heysmilefoundation.org::ce86ca14-63f5-4e04-959c-ce2b80c4f0f1" providerId="AD" clId="Web-{AD5AA9C7-46C0-D447-CF92-4453171222AE}"/>
    <pc:docChg chg="modSld">
      <pc:chgData name="Jamie Lewis (CEO - Smile Foundation)" userId="S::jl@heysmilefoundation.org::ce86ca14-63f5-4e04-959c-ce2b80c4f0f1" providerId="AD" clId="Web-{AD5AA9C7-46C0-D447-CF92-4453171222AE}" dt="2023-09-19T08:40:22.064" v="1" actId="1076"/>
      <pc:docMkLst>
        <pc:docMk/>
      </pc:docMkLst>
      <pc:sldChg chg="modSp">
        <pc:chgData name="Jamie Lewis (CEO - Smile Foundation)" userId="S::jl@heysmilefoundation.org::ce86ca14-63f5-4e04-959c-ce2b80c4f0f1" providerId="AD" clId="Web-{AD5AA9C7-46C0-D447-CF92-4453171222AE}" dt="2023-09-19T08:40:22.064" v="1" actId="1076"/>
        <pc:sldMkLst>
          <pc:docMk/>
          <pc:sldMk cId="4162686593" sldId="10566"/>
        </pc:sldMkLst>
        <pc:spChg chg="mod">
          <ac:chgData name="Jamie Lewis (CEO - Smile Foundation)" userId="S::jl@heysmilefoundation.org::ce86ca14-63f5-4e04-959c-ce2b80c4f0f1" providerId="AD" clId="Web-{AD5AA9C7-46C0-D447-CF92-4453171222AE}" dt="2023-09-19T08:40:22.064" v="1" actId="1076"/>
          <ac:spMkLst>
            <pc:docMk/>
            <pc:sldMk cId="4162686593" sldId="10566"/>
            <ac:spMk id="34" creationId="{E5EFBB6B-A0A1-5E83-9B9B-845C6106192B}"/>
          </ac:spMkLst>
        </pc:spChg>
      </pc:sldChg>
    </pc:docChg>
  </pc:docChgLst>
  <pc:docChgLst>
    <pc:chgData name="Jamie Lewis (CEO - Smile Foundation)" userId="S::jl@heysmilefoundation.org::ce86ca14-63f5-4e04-959c-ce2b80c4f0f1" providerId="AD" clId="Web-{3F93A292-BEFE-C4F1-515B-9E515C1EE378}"/>
    <pc:docChg chg="modSld">
      <pc:chgData name="Jamie Lewis (CEO - Smile Foundation)" userId="S::jl@heysmilefoundation.org::ce86ca14-63f5-4e04-959c-ce2b80c4f0f1" providerId="AD" clId="Web-{3F93A292-BEFE-C4F1-515B-9E515C1EE378}" dt="2023-09-18T21:26:01.082" v="3"/>
      <pc:docMkLst>
        <pc:docMk/>
      </pc:docMkLst>
      <pc:sldChg chg="addSp delSp modSp">
        <pc:chgData name="Jamie Lewis (CEO - Smile Foundation)" userId="S::jl@heysmilefoundation.org::ce86ca14-63f5-4e04-959c-ce2b80c4f0f1" providerId="AD" clId="Web-{3F93A292-BEFE-C4F1-515B-9E515C1EE378}" dt="2023-09-18T21:26:01.082" v="3"/>
        <pc:sldMkLst>
          <pc:docMk/>
          <pc:sldMk cId="3025143405" sldId="10573"/>
        </pc:sldMkLst>
        <pc:picChg chg="add del mod">
          <ac:chgData name="Jamie Lewis (CEO - Smile Foundation)" userId="S::jl@heysmilefoundation.org::ce86ca14-63f5-4e04-959c-ce2b80c4f0f1" providerId="AD" clId="Web-{3F93A292-BEFE-C4F1-515B-9E515C1EE378}" dt="2023-09-18T21:26:01.082" v="3"/>
          <ac:picMkLst>
            <pc:docMk/>
            <pc:sldMk cId="3025143405" sldId="10573"/>
            <ac:picMk id="6" creationId="{7C4B5D20-A1E7-82EF-E95C-F371B87DCCDA}"/>
          </ac:picMkLst>
        </pc:picChg>
      </pc:sldChg>
    </pc:docChg>
  </pc:docChgLst>
  <pc:docChgLst>
    <pc:chgData name="Nick Middleton" userId="195d0006-2a34-4a87-a7bf-624279684a7a" providerId="ADAL" clId="{A3F2E76C-BAA4-4FC9-B461-5AA4538AD965}"/>
    <pc:docChg chg="undo custSel addSld delSld modSld sldOrd modSection">
      <pc:chgData name="Nick Middleton" userId="195d0006-2a34-4a87-a7bf-624279684a7a" providerId="ADAL" clId="{A3F2E76C-BAA4-4FC9-B461-5AA4538AD965}" dt="2024-02-29T09:43:29.843" v="13568" actId="20577"/>
      <pc:docMkLst>
        <pc:docMk/>
      </pc:docMkLst>
      <pc:sldChg chg="del">
        <pc:chgData name="Nick Middleton" userId="195d0006-2a34-4a87-a7bf-624279684a7a" providerId="ADAL" clId="{A3F2E76C-BAA4-4FC9-B461-5AA4538AD965}" dt="2024-02-28T21:58:24.638" v="9768" actId="47"/>
        <pc:sldMkLst>
          <pc:docMk/>
          <pc:sldMk cId="4095736556" sldId="10556"/>
        </pc:sldMkLst>
      </pc:sldChg>
      <pc:sldChg chg="addSp delSp modSp mod ord">
        <pc:chgData name="Nick Middleton" userId="195d0006-2a34-4a87-a7bf-624279684a7a" providerId="ADAL" clId="{A3F2E76C-BAA4-4FC9-B461-5AA4538AD965}" dt="2024-02-29T08:22:01.904" v="10392"/>
        <pc:sldMkLst>
          <pc:docMk/>
          <pc:sldMk cId="2309591779" sldId="10560"/>
        </pc:sldMkLst>
        <pc:spChg chg="add mod">
          <ac:chgData name="Nick Middleton" userId="195d0006-2a34-4a87-a7bf-624279684a7a" providerId="ADAL" clId="{A3F2E76C-BAA4-4FC9-B461-5AA4538AD965}" dt="2024-02-29T08:21:59.308" v="10391"/>
          <ac:spMkLst>
            <pc:docMk/>
            <pc:sldMk cId="2309591779" sldId="10560"/>
            <ac:spMk id="2" creationId="{CF9BC4B9-EB7A-7DCB-1D94-345E82AA22D8}"/>
          </ac:spMkLst>
        </pc:spChg>
        <pc:spChg chg="add mod">
          <ac:chgData name="Nick Middleton" userId="195d0006-2a34-4a87-a7bf-624279684a7a" providerId="ADAL" clId="{A3F2E76C-BAA4-4FC9-B461-5AA4538AD965}" dt="2024-02-29T08:22:01.904" v="10392"/>
          <ac:spMkLst>
            <pc:docMk/>
            <pc:sldMk cId="2309591779" sldId="10560"/>
            <ac:spMk id="3" creationId="{DE34594B-BEFC-3585-C6D7-DFDCB15F52F3}"/>
          </ac:spMkLst>
        </pc:spChg>
        <pc:spChg chg="mod">
          <ac:chgData name="Nick Middleton" userId="195d0006-2a34-4a87-a7bf-624279684a7a" providerId="ADAL" clId="{A3F2E76C-BAA4-4FC9-B461-5AA4538AD965}" dt="2024-02-28T18:29:20.283" v="1511" actId="20577"/>
          <ac:spMkLst>
            <pc:docMk/>
            <pc:sldMk cId="2309591779" sldId="10560"/>
            <ac:spMk id="5" creationId="{6C33DD2A-7991-4D4A-BE00-14AEC641B64C}"/>
          </ac:spMkLst>
        </pc:spChg>
        <pc:spChg chg="mod">
          <ac:chgData name="Nick Middleton" userId="195d0006-2a34-4a87-a7bf-624279684a7a" providerId="ADAL" clId="{A3F2E76C-BAA4-4FC9-B461-5AA4538AD965}" dt="2024-02-28T19:39:08.713" v="3829" actId="21"/>
          <ac:spMkLst>
            <pc:docMk/>
            <pc:sldMk cId="2309591779" sldId="10560"/>
            <ac:spMk id="10" creationId="{743ABEAA-4652-CC43-B187-DEA4F1ADD687}"/>
          </ac:spMkLst>
        </pc:spChg>
        <pc:spChg chg="del">
          <ac:chgData name="Nick Middleton" userId="195d0006-2a34-4a87-a7bf-624279684a7a" providerId="ADAL" clId="{A3F2E76C-BAA4-4FC9-B461-5AA4538AD965}" dt="2024-02-29T08:22:01.904" v="10392"/>
          <ac:spMkLst>
            <pc:docMk/>
            <pc:sldMk cId="2309591779" sldId="10560"/>
            <ac:spMk id="11" creationId="{98383971-A65C-704D-9423-760950D39D6C}"/>
          </ac:spMkLst>
        </pc:spChg>
        <pc:spChg chg="mod">
          <ac:chgData name="Nick Middleton" userId="195d0006-2a34-4a87-a7bf-624279684a7a" providerId="ADAL" clId="{A3F2E76C-BAA4-4FC9-B461-5AA4538AD965}" dt="2024-02-28T19:39:15.186" v="3832" actId="6549"/>
          <ac:spMkLst>
            <pc:docMk/>
            <pc:sldMk cId="2309591779" sldId="10560"/>
            <ac:spMk id="12" creationId="{FDD01178-9528-4E4A-92F7-1CE1F107BEA3}"/>
          </ac:spMkLst>
        </pc:spChg>
        <pc:spChg chg="mod">
          <ac:chgData name="Nick Middleton" userId="195d0006-2a34-4a87-a7bf-624279684a7a" providerId="ADAL" clId="{A3F2E76C-BAA4-4FC9-B461-5AA4538AD965}" dt="2024-02-26T12:51:03.578" v="465" actId="113"/>
          <ac:spMkLst>
            <pc:docMk/>
            <pc:sldMk cId="2309591779" sldId="10560"/>
            <ac:spMk id="13" creationId="{EF5B9D05-5D24-1E49-80CB-709C8DA06A1F}"/>
          </ac:spMkLst>
        </pc:spChg>
      </pc:sldChg>
      <pc:sldChg chg="del">
        <pc:chgData name="Nick Middleton" userId="195d0006-2a34-4a87-a7bf-624279684a7a" providerId="ADAL" clId="{A3F2E76C-BAA4-4FC9-B461-5AA4538AD965}" dt="2024-02-28T21:58:42.104" v="9773" actId="47"/>
        <pc:sldMkLst>
          <pc:docMk/>
          <pc:sldMk cId="1071414418" sldId="10562"/>
        </pc:sldMkLst>
      </pc:sldChg>
      <pc:sldChg chg="del">
        <pc:chgData name="Nick Middleton" userId="195d0006-2a34-4a87-a7bf-624279684a7a" providerId="ADAL" clId="{A3F2E76C-BAA4-4FC9-B461-5AA4538AD965}" dt="2024-02-28T21:58:22.330" v="9766" actId="47"/>
        <pc:sldMkLst>
          <pc:docMk/>
          <pc:sldMk cId="1850793901" sldId="10563"/>
        </pc:sldMkLst>
      </pc:sldChg>
      <pc:sldChg chg="del">
        <pc:chgData name="Nick Middleton" userId="195d0006-2a34-4a87-a7bf-624279684a7a" providerId="ADAL" clId="{A3F2E76C-BAA4-4FC9-B461-5AA4538AD965}" dt="2024-02-28T21:58:23.590" v="9767" actId="47"/>
        <pc:sldMkLst>
          <pc:docMk/>
          <pc:sldMk cId="118303673" sldId="10565"/>
        </pc:sldMkLst>
      </pc:sldChg>
      <pc:sldChg chg="del">
        <pc:chgData name="Nick Middleton" userId="195d0006-2a34-4a87-a7bf-624279684a7a" providerId="ADAL" clId="{A3F2E76C-BAA4-4FC9-B461-5AA4538AD965}" dt="2024-02-28T21:59:16.021" v="9779" actId="47"/>
        <pc:sldMkLst>
          <pc:docMk/>
          <pc:sldMk cId="4162686593" sldId="10566"/>
        </pc:sldMkLst>
      </pc:sldChg>
      <pc:sldChg chg="addSp delSp modSp mod">
        <pc:chgData name="Nick Middleton" userId="195d0006-2a34-4a87-a7bf-624279684a7a" providerId="ADAL" clId="{A3F2E76C-BAA4-4FC9-B461-5AA4538AD965}" dt="2024-02-29T09:22:05.648" v="12823" actId="20577"/>
        <pc:sldMkLst>
          <pc:docMk/>
          <pc:sldMk cId="3181816944" sldId="10568"/>
        </pc:sldMkLst>
        <pc:spChg chg="mod">
          <ac:chgData name="Nick Middleton" userId="195d0006-2a34-4a87-a7bf-624279684a7a" providerId="ADAL" clId="{A3F2E76C-BAA4-4FC9-B461-5AA4538AD965}" dt="2024-02-29T08:21:41.594" v="10388" actId="6549"/>
          <ac:spMkLst>
            <pc:docMk/>
            <pc:sldMk cId="3181816944" sldId="10568"/>
            <ac:spMk id="2" creationId="{F574AE17-3DE7-B2C9-C4D3-CD43098D97DF}"/>
          </ac:spMkLst>
        </pc:spChg>
        <pc:spChg chg="mod">
          <ac:chgData name="Nick Middleton" userId="195d0006-2a34-4a87-a7bf-624279684a7a" providerId="ADAL" clId="{A3F2E76C-BAA4-4FC9-B461-5AA4538AD965}" dt="2024-02-26T12:34:14.373" v="50" actId="20577"/>
          <ac:spMkLst>
            <pc:docMk/>
            <pc:sldMk cId="3181816944" sldId="10568"/>
            <ac:spMk id="3" creationId="{C9F35E28-A2B1-7797-FEB4-350512C9453A}"/>
          </ac:spMkLst>
        </pc:spChg>
        <pc:spChg chg="del mod">
          <ac:chgData name="Nick Middleton" userId="195d0006-2a34-4a87-a7bf-624279684a7a" providerId="ADAL" clId="{A3F2E76C-BAA4-4FC9-B461-5AA4538AD965}" dt="2024-02-28T12:16:17.641" v="649" actId="478"/>
          <ac:spMkLst>
            <pc:docMk/>
            <pc:sldMk cId="3181816944" sldId="10568"/>
            <ac:spMk id="4" creationId="{4C31383A-801D-B976-3473-F62777DF2073}"/>
          </ac:spMkLst>
        </pc:spChg>
        <pc:graphicFrameChg chg="add mod modGraphic">
          <ac:chgData name="Nick Middleton" userId="195d0006-2a34-4a87-a7bf-624279684a7a" providerId="ADAL" clId="{A3F2E76C-BAA4-4FC9-B461-5AA4538AD965}" dt="2024-02-29T09:22:05.648" v="12823" actId="20577"/>
          <ac:graphicFrameMkLst>
            <pc:docMk/>
            <pc:sldMk cId="3181816944" sldId="10568"/>
            <ac:graphicFrameMk id="5" creationId="{5B8AB73A-2E62-F2F9-F646-46A1984BB3E6}"/>
          </ac:graphicFrameMkLst>
        </pc:graphicFrameChg>
      </pc:sldChg>
      <pc:sldChg chg="modSp del mod">
        <pc:chgData name="Nick Middleton" userId="195d0006-2a34-4a87-a7bf-624279684a7a" providerId="ADAL" clId="{A3F2E76C-BAA4-4FC9-B461-5AA4538AD965}" dt="2024-02-28T20:39:45.856" v="6072" actId="47"/>
        <pc:sldMkLst>
          <pc:docMk/>
          <pc:sldMk cId="3856408803" sldId="10569"/>
        </pc:sldMkLst>
        <pc:spChg chg="mod">
          <ac:chgData name="Nick Middleton" userId="195d0006-2a34-4a87-a7bf-624279684a7a" providerId="ADAL" clId="{A3F2E76C-BAA4-4FC9-B461-5AA4538AD965}" dt="2024-02-26T12:51:21.532" v="472" actId="20577"/>
          <ac:spMkLst>
            <pc:docMk/>
            <pc:sldMk cId="3856408803" sldId="10569"/>
            <ac:spMk id="8" creationId="{B7BA2D86-B681-9E2C-A083-08A92B772A71}"/>
          </ac:spMkLst>
        </pc:spChg>
        <pc:spChg chg="mod">
          <ac:chgData name="Nick Middleton" userId="195d0006-2a34-4a87-a7bf-624279684a7a" providerId="ADAL" clId="{A3F2E76C-BAA4-4FC9-B461-5AA4538AD965}" dt="2024-02-26T12:51:27.184" v="487" actId="20577"/>
          <ac:spMkLst>
            <pc:docMk/>
            <pc:sldMk cId="3856408803" sldId="10569"/>
            <ac:spMk id="9" creationId="{27BC6802-83CE-1B2E-5CDB-C7C54C92D6DA}"/>
          </ac:spMkLst>
        </pc:spChg>
      </pc:sldChg>
      <pc:sldChg chg="addSp delSp modSp mod ord">
        <pc:chgData name="Nick Middleton" userId="195d0006-2a34-4a87-a7bf-624279684a7a" providerId="ADAL" clId="{A3F2E76C-BAA4-4FC9-B461-5AA4538AD965}" dt="2024-02-29T08:37:01.549" v="10573"/>
        <pc:sldMkLst>
          <pc:docMk/>
          <pc:sldMk cId="663169961" sldId="10570"/>
        </pc:sldMkLst>
        <pc:spChg chg="del">
          <ac:chgData name="Nick Middleton" userId="195d0006-2a34-4a87-a7bf-624279684a7a" providerId="ADAL" clId="{A3F2E76C-BAA4-4FC9-B461-5AA4538AD965}" dt="2024-02-29T08:37:01.549" v="10573"/>
          <ac:spMkLst>
            <pc:docMk/>
            <pc:sldMk cId="663169961" sldId="10570"/>
            <ac:spMk id="2" creationId="{4CFBFD6F-C318-CEA8-77AC-DF6169081ED4}"/>
          </ac:spMkLst>
        </pc:spChg>
        <pc:spChg chg="add mod">
          <ac:chgData name="Nick Middleton" userId="195d0006-2a34-4a87-a7bf-624279684a7a" providerId="ADAL" clId="{A3F2E76C-BAA4-4FC9-B461-5AA4538AD965}" dt="2024-02-29T08:37:01.549" v="10573"/>
          <ac:spMkLst>
            <pc:docMk/>
            <pc:sldMk cId="663169961" sldId="10570"/>
            <ac:spMk id="3" creationId="{DED4A805-305B-F993-0EE6-4A33B2755B36}"/>
          </ac:spMkLst>
        </pc:spChg>
        <pc:spChg chg="mod">
          <ac:chgData name="Nick Middleton" userId="195d0006-2a34-4a87-a7bf-624279684a7a" providerId="ADAL" clId="{A3F2E76C-BAA4-4FC9-B461-5AA4538AD965}" dt="2024-02-28T22:26:23.178" v="10339" actId="20577"/>
          <ac:spMkLst>
            <pc:docMk/>
            <pc:sldMk cId="663169961" sldId="10570"/>
            <ac:spMk id="4" creationId="{B1811B86-26D5-F13D-246C-C9A42D5E0DA5}"/>
          </ac:spMkLst>
        </pc:spChg>
        <pc:spChg chg="mod">
          <ac:chgData name="Nick Middleton" userId="195d0006-2a34-4a87-a7bf-624279684a7a" providerId="ADAL" clId="{A3F2E76C-BAA4-4FC9-B461-5AA4538AD965}" dt="2024-02-28T21:43:28.494" v="8598" actId="20577"/>
          <ac:spMkLst>
            <pc:docMk/>
            <pc:sldMk cId="663169961" sldId="10570"/>
            <ac:spMk id="12" creationId="{F481286F-53F6-533E-D099-4682A9FA5F15}"/>
          </ac:spMkLst>
        </pc:spChg>
        <pc:spChg chg="mod">
          <ac:chgData name="Nick Middleton" userId="195d0006-2a34-4a87-a7bf-624279684a7a" providerId="ADAL" clId="{A3F2E76C-BAA4-4FC9-B461-5AA4538AD965}" dt="2024-02-28T21:43:35.848" v="8611" actId="20577"/>
          <ac:spMkLst>
            <pc:docMk/>
            <pc:sldMk cId="663169961" sldId="10570"/>
            <ac:spMk id="13" creationId="{66DE1EC0-3EF2-DE74-8BFE-98D225AE6995}"/>
          </ac:spMkLst>
        </pc:spChg>
      </pc:sldChg>
      <pc:sldChg chg="modSp mod modAnim">
        <pc:chgData name="Nick Middleton" userId="195d0006-2a34-4a87-a7bf-624279684a7a" providerId="ADAL" clId="{A3F2E76C-BAA4-4FC9-B461-5AA4538AD965}" dt="2024-02-29T08:48:47.014" v="11341" actId="20577"/>
        <pc:sldMkLst>
          <pc:docMk/>
          <pc:sldMk cId="2834663218" sldId="10571"/>
        </pc:sldMkLst>
        <pc:spChg chg="mod">
          <ac:chgData name="Nick Middleton" userId="195d0006-2a34-4a87-a7bf-624279684a7a" providerId="ADAL" clId="{A3F2E76C-BAA4-4FC9-B461-5AA4538AD965}" dt="2024-02-29T08:46:40.925" v="11222" actId="1076"/>
          <ac:spMkLst>
            <pc:docMk/>
            <pc:sldMk cId="2834663218" sldId="10571"/>
            <ac:spMk id="2" creationId="{81434031-DE98-6B51-5C0A-1A6FFE6158DC}"/>
          </ac:spMkLst>
        </pc:spChg>
        <pc:spChg chg="mod">
          <ac:chgData name="Nick Middleton" userId="195d0006-2a34-4a87-a7bf-624279684a7a" providerId="ADAL" clId="{A3F2E76C-BAA4-4FC9-B461-5AA4538AD965}" dt="2024-02-28T21:51:00.746" v="9146" actId="20577"/>
          <ac:spMkLst>
            <pc:docMk/>
            <pc:sldMk cId="2834663218" sldId="10571"/>
            <ac:spMk id="4" creationId="{5E2D9616-7AEC-7C89-F07F-8B281D63A4E1}"/>
          </ac:spMkLst>
        </pc:spChg>
        <pc:spChg chg="mod">
          <ac:chgData name="Nick Middleton" userId="195d0006-2a34-4a87-a7bf-624279684a7a" providerId="ADAL" clId="{A3F2E76C-BAA4-4FC9-B461-5AA4538AD965}" dt="2024-02-29T08:48:47.014" v="11341" actId="20577"/>
          <ac:spMkLst>
            <pc:docMk/>
            <pc:sldMk cId="2834663218" sldId="10571"/>
            <ac:spMk id="5" creationId="{5C5C82CF-E06E-69BC-5F38-F63CF26EF844}"/>
          </ac:spMkLst>
        </pc:spChg>
      </pc:sldChg>
      <pc:sldChg chg="modSp mod">
        <pc:chgData name="Nick Middleton" userId="195d0006-2a34-4a87-a7bf-624279684a7a" providerId="ADAL" clId="{A3F2E76C-BAA4-4FC9-B461-5AA4538AD965}" dt="2024-02-28T21:58:12.976" v="9765" actId="20577"/>
        <pc:sldMkLst>
          <pc:docMk/>
          <pc:sldMk cId="2828200861" sldId="10572"/>
        </pc:sldMkLst>
        <pc:spChg chg="mod">
          <ac:chgData name="Nick Middleton" userId="195d0006-2a34-4a87-a7bf-624279684a7a" providerId="ADAL" clId="{A3F2E76C-BAA4-4FC9-B461-5AA4538AD965}" dt="2024-02-28T21:58:12.976" v="9765" actId="20577"/>
          <ac:spMkLst>
            <pc:docMk/>
            <pc:sldMk cId="2828200861" sldId="10572"/>
            <ac:spMk id="3" creationId="{79ADF7A5-9858-A4CE-AC83-6BF38EE76750}"/>
          </ac:spMkLst>
        </pc:spChg>
      </pc:sldChg>
      <pc:sldChg chg="delSp modSp mod">
        <pc:chgData name="Nick Middleton" userId="195d0006-2a34-4a87-a7bf-624279684a7a" providerId="ADAL" clId="{A3F2E76C-BAA4-4FC9-B461-5AA4538AD965}" dt="2024-02-28T18:27:46.760" v="1494" actId="1076"/>
        <pc:sldMkLst>
          <pc:docMk/>
          <pc:sldMk cId="3025143405" sldId="10573"/>
        </pc:sldMkLst>
        <pc:spChg chg="mod">
          <ac:chgData name="Nick Middleton" userId="195d0006-2a34-4a87-a7bf-624279684a7a" providerId="ADAL" clId="{A3F2E76C-BAA4-4FC9-B461-5AA4538AD965}" dt="2024-02-28T18:27:46.760" v="1494" actId="1076"/>
          <ac:spMkLst>
            <pc:docMk/>
            <pc:sldMk cId="3025143405" sldId="10573"/>
            <ac:spMk id="2" creationId="{C5E0260A-2D75-9BD8-BD8F-AF6E087C8109}"/>
          </ac:spMkLst>
        </pc:spChg>
        <pc:spChg chg="del">
          <ac:chgData name="Nick Middleton" userId="195d0006-2a34-4a87-a7bf-624279684a7a" providerId="ADAL" clId="{A3F2E76C-BAA4-4FC9-B461-5AA4538AD965}" dt="2024-02-28T18:27:40.438" v="1493" actId="478"/>
          <ac:spMkLst>
            <pc:docMk/>
            <pc:sldMk cId="3025143405" sldId="10573"/>
            <ac:spMk id="3" creationId="{63D6C2EC-3D06-D99A-FA3E-DE4BD50DCB84}"/>
          </ac:spMkLst>
        </pc:spChg>
      </pc:sldChg>
      <pc:sldChg chg="add del">
        <pc:chgData name="Nick Middleton" userId="195d0006-2a34-4a87-a7bf-624279684a7a" providerId="ADAL" clId="{A3F2E76C-BAA4-4FC9-B461-5AA4538AD965}" dt="2024-02-28T21:58:36.959" v="9771" actId="47"/>
        <pc:sldMkLst>
          <pc:docMk/>
          <pc:sldMk cId="1471354797" sldId="10574"/>
        </pc:sldMkLst>
      </pc:sldChg>
      <pc:sldChg chg="del">
        <pc:chgData name="Nick Middleton" userId="195d0006-2a34-4a87-a7bf-624279684a7a" providerId="ADAL" clId="{A3F2E76C-BAA4-4FC9-B461-5AA4538AD965}" dt="2024-02-28T21:59:17.592" v="9780" actId="47"/>
        <pc:sldMkLst>
          <pc:docMk/>
          <pc:sldMk cId="3319639291" sldId="10575"/>
        </pc:sldMkLst>
      </pc:sldChg>
      <pc:sldChg chg="del">
        <pc:chgData name="Nick Middleton" userId="195d0006-2a34-4a87-a7bf-624279684a7a" providerId="ADAL" clId="{A3F2E76C-BAA4-4FC9-B461-5AA4538AD965}" dt="2024-02-28T21:58:38.952" v="9772" actId="47"/>
        <pc:sldMkLst>
          <pc:docMk/>
          <pc:sldMk cId="2138237203" sldId="10576"/>
        </pc:sldMkLst>
      </pc:sldChg>
      <pc:sldChg chg="addSp delSp modSp add mod ord">
        <pc:chgData name="Nick Middleton" userId="195d0006-2a34-4a87-a7bf-624279684a7a" providerId="ADAL" clId="{A3F2E76C-BAA4-4FC9-B461-5AA4538AD965}" dt="2024-02-29T08:36:42.231" v="10570"/>
        <pc:sldMkLst>
          <pc:docMk/>
          <pc:sldMk cId="2033278185" sldId="10577"/>
        </pc:sldMkLst>
        <pc:spChg chg="add mod">
          <ac:chgData name="Nick Middleton" userId="195d0006-2a34-4a87-a7bf-624279684a7a" providerId="ADAL" clId="{A3F2E76C-BAA4-4FC9-B461-5AA4538AD965}" dt="2024-02-28T21:09:59.532" v="7648" actId="20577"/>
          <ac:spMkLst>
            <pc:docMk/>
            <pc:sldMk cId="2033278185" sldId="10577"/>
            <ac:spMk id="4" creationId="{ABBC2C64-54A8-9343-CD22-37065EDABF30}"/>
          </ac:spMkLst>
        </pc:spChg>
        <pc:spChg chg="mod">
          <ac:chgData name="Nick Middleton" userId="195d0006-2a34-4a87-a7bf-624279684a7a" providerId="ADAL" clId="{A3F2E76C-BAA4-4FC9-B461-5AA4538AD965}" dt="2024-02-28T20:53:25.493" v="7003" actId="20577"/>
          <ac:spMkLst>
            <pc:docMk/>
            <pc:sldMk cId="2033278185" sldId="10577"/>
            <ac:spMk id="5" creationId="{47B2CE62-B934-4DBD-5DFA-5006C6FA7B23}"/>
          </ac:spMkLst>
        </pc:spChg>
        <pc:spChg chg="add mod">
          <ac:chgData name="Nick Middleton" userId="195d0006-2a34-4a87-a7bf-624279684a7a" providerId="ADAL" clId="{A3F2E76C-BAA4-4FC9-B461-5AA4538AD965}" dt="2024-02-29T08:36:42.231" v="10570"/>
          <ac:spMkLst>
            <pc:docMk/>
            <pc:sldMk cId="2033278185" sldId="10577"/>
            <ac:spMk id="6" creationId="{F24ADC0D-464C-9F27-EA70-214419055A64}"/>
          </ac:spMkLst>
        </pc:spChg>
        <pc:spChg chg="mod">
          <ac:chgData name="Nick Middleton" userId="195d0006-2a34-4a87-a7bf-624279684a7a" providerId="ADAL" clId="{A3F2E76C-BAA4-4FC9-B461-5AA4538AD965}" dt="2024-02-28T21:00:52.734" v="7261" actId="20577"/>
          <ac:spMkLst>
            <pc:docMk/>
            <pc:sldMk cId="2033278185" sldId="10577"/>
            <ac:spMk id="10" creationId="{D56A264E-45F2-2FDF-08D0-69F4EB0A693D}"/>
          </ac:spMkLst>
        </pc:spChg>
        <pc:spChg chg="del">
          <ac:chgData name="Nick Middleton" userId="195d0006-2a34-4a87-a7bf-624279684a7a" providerId="ADAL" clId="{A3F2E76C-BAA4-4FC9-B461-5AA4538AD965}" dt="2024-02-29T08:36:42.231" v="10570"/>
          <ac:spMkLst>
            <pc:docMk/>
            <pc:sldMk cId="2033278185" sldId="10577"/>
            <ac:spMk id="11" creationId="{0EB7B19C-B465-A9B9-2DD8-D3366052AE5A}"/>
          </ac:spMkLst>
        </pc:spChg>
        <pc:spChg chg="mod">
          <ac:chgData name="Nick Middleton" userId="195d0006-2a34-4a87-a7bf-624279684a7a" providerId="ADAL" clId="{A3F2E76C-BAA4-4FC9-B461-5AA4538AD965}" dt="2024-02-28T20:57:38.633" v="7121" actId="20577"/>
          <ac:spMkLst>
            <pc:docMk/>
            <pc:sldMk cId="2033278185" sldId="10577"/>
            <ac:spMk id="12" creationId="{2B5C9124-FE64-87F9-4EB2-C56E13E8BB4C}"/>
          </ac:spMkLst>
        </pc:spChg>
        <pc:spChg chg="mod">
          <ac:chgData name="Nick Middleton" userId="195d0006-2a34-4a87-a7bf-624279684a7a" providerId="ADAL" clId="{A3F2E76C-BAA4-4FC9-B461-5AA4538AD965}" dt="2024-02-28T21:06:42.283" v="7458" actId="122"/>
          <ac:spMkLst>
            <pc:docMk/>
            <pc:sldMk cId="2033278185" sldId="10577"/>
            <ac:spMk id="13" creationId="{AA171D72-5CD0-28E7-2173-D79F9F5319FB}"/>
          </ac:spMkLst>
        </pc:spChg>
        <pc:picChg chg="add mod">
          <ac:chgData name="Nick Middleton" userId="195d0006-2a34-4a87-a7bf-624279684a7a" providerId="ADAL" clId="{A3F2E76C-BAA4-4FC9-B461-5AA4538AD965}" dt="2024-02-28T21:07:39.774" v="7463" actId="14100"/>
          <ac:picMkLst>
            <pc:docMk/>
            <pc:sldMk cId="2033278185" sldId="10577"/>
            <ac:picMk id="3" creationId="{E0BEE9D9-9F27-3312-23F3-3BE6CF9F11F2}"/>
          </ac:picMkLst>
        </pc:picChg>
      </pc:sldChg>
      <pc:sldChg chg="addSp delSp modSp add mod">
        <pc:chgData name="Nick Middleton" userId="195d0006-2a34-4a87-a7bf-624279684a7a" providerId="ADAL" clId="{A3F2E76C-BAA4-4FC9-B461-5AA4538AD965}" dt="2024-02-29T09:43:29.843" v="13568" actId="20577"/>
        <pc:sldMkLst>
          <pc:docMk/>
          <pc:sldMk cId="2140883598" sldId="10578"/>
        </pc:sldMkLst>
        <pc:spChg chg="add del mod">
          <ac:chgData name="Nick Middleton" userId="195d0006-2a34-4a87-a7bf-624279684a7a" providerId="ADAL" clId="{A3F2E76C-BAA4-4FC9-B461-5AA4538AD965}" dt="2024-02-28T21:23:19.960" v="8202" actId="478"/>
          <ac:spMkLst>
            <pc:docMk/>
            <pc:sldMk cId="2140883598" sldId="10578"/>
            <ac:spMk id="3" creationId="{79E4DA89-416C-16C1-6F26-71F70FEB00DF}"/>
          </ac:spMkLst>
        </pc:spChg>
        <pc:spChg chg="del mod">
          <ac:chgData name="Nick Middleton" userId="195d0006-2a34-4a87-a7bf-624279684a7a" providerId="ADAL" clId="{A3F2E76C-BAA4-4FC9-B461-5AA4538AD965}" dt="2024-02-28T21:23:16.931" v="8201" actId="478"/>
          <ac:spMkLst>
            <pc:docMk/>
            <pc:sldMk cId="2140883598" sldId="10578"/>
            <ac:spMk id="5" creationId="{3C68F90F-CE81-65C3-50D4-5869BEAD2927}"/>
          </ac:spMkLst>
        </pc:spChg>
        <pc:spChg chg="mod">
          <ac:chgData name="Nick Middleton" userId="195d0006-2a34-4a87-a7bf-624279684a7a" providerId="ADAL" clId="{A3F2E76C-BAA4-4FC9-B461-5AA4538AD965}" dt="2024-02-28T21:26:26.620" v="8314" actId="20577"/>
          <ac:spMkLst>
            <pc:docMk/>
            <pc:sldMk cId="2140883598" sldId="10578"/>
            <ac:spMk id="10" creationId="{39372440-48D5-64E3-70FC-9457DB5FA958}"/>
          </ac:spMkLst>
        </pc:spChg>
        <pc:spChg chg="del">
          <ac:chgData name="Nick Middleton" userId="195d0006-2a34-4a87-a7bf-624279684a7a" providerId="ADAL" clId="{A3F2E76C-BAA4-4FC9-B461-5AA4538AD965}" dt="2024-02-29T08:36:56.301" v="10572"/>
          <ac:spMkLst>
            <pc:docMk/>
            <pc:sldMk cId="2140883598" sldId="10578"/>
            <ac:spMk id="11" creationId="{85FA6F00-7B85-B42F-CBBC-75E99173976F}"/>
          </ac:spMkLst>
        </pc:spChg>
        <pc:spChg chg="mod">
          <ac:chgData name="Nick Middleton" userId="195d0006-2a34-4a87-a7bf-624279684a7a" providerId="ADAL" clId="{A3F2E76C-BAA4-4FC9-B461-5AA4538AD965}" dt="2024-02-28T21:28:41.653" v="8429" actId="20577"/>
          <ac:spMkLst>
            <pc:docMk/>
            <pc:sldMk cId="2140883598" sldId="10578"/>
            <ac:spMk id="12" creationId="{7FA98C9D-4479-6551-68DE-78F9948F11C2}"/>
          </ac:spMkLst>
        </pc:spChg>
        <pc:spChg chg="mod">
          <ac:chgData name="Nick Middleton" userId="195d0006-2a34-4a87-a7bf-624279684a7a" providerId="ADAL" clId="{A3F2E76C-BAA4-4FC9-B461-5AA4538AD965}" dt="2024-02-28T21:32:02.632" v="8532" actId="313"/>
          <ac:spMkLst>
            <pc:docMk/>
            <pc:sldMk cId="2140883598" sldId="10578"/>
            <ac:spMk id="13" creationId="{F692DAB8-B512-CC69-A394-3F6C2DF04834}"/>
          </ac:spMkLst>
        </pc:spChg>
        <pc:spChg chg="add mod">
          <ac:chgData name="Nick Middleton" userId="195d0006-2a34-4a87-a7bf-624279684a7a" providerId="ADAL" clId="{A3F2E76C-BAA4-4FC9-B461-5AA4538AD965}" dt="2024-02-28T21:42:20.294" v="8582" actId="6549"/>
          <ac:spMkLst>
            <pc:docMk/>
            <pc:sldMk cId="2140883598" sldId="10578"/>
            <ac:spMk id="17" creationId="{6BA60C17-7C34-3D3D-91E4-AE9C5D4DCC13}"/>
          </ac:spMkLst>
        </pc:spChg>
        <pc:spChg chg="add mod">
          <ac:chgData name="Nick Middleton" userId="195d0006-2a34-4a87-a7bf-624279684a7a" providerId="ADAL" clId="{A3F2E76C-BAA4-4FC9-B461-5AA4538AD965}" dt="2024-02-29T08:36:56.301" v="10572"/>
          <ac:spMkLst>
            <pc:docMk/>
            <pc:sldMk cId="2140883598" sldId="10578"/>
            <ac:spMk id="18" creationId="{43DDDD37-5E84-F1B9-CEE4-B7144A724616}"/>
          </ac:spMkLst>
        </pc:spChg>
        <pc:spChg chg="add mod">
          <ac:chgData name="Nick Middleton" userId="195d0006-2a34-4a87-a7bf-624279684a7a" providerId="ADAL" clId="{A3F2E76C-BAA4-4FC9-B461-5AA4538AD965}" dt="2024-02-29T09:43:29.843" v="13568" actId="20577"/>
          <ac:spMkLst>
            <pc:docMk/>
            <pc:sldMk cId="2140883598" sldId="10578"/>
            <ac:spMk id="21" creationId="{BF676984-3E9A-2764-FE7A-354B03CDE637}"/>
          </ac:spMkLst>
        </pc:spChg>
        <pc:picChg chg="add mod">
          <ac:chgData name="Nick Middleton" userId="195d0006-2a34-4a87-a7bf-624279684a7a" providerId="ADAL" clId="{A3F2E76C-BAA4-4FC9-B461-5AA4538AD965}" dt="2024-02-28T21:24:23.227" v="8204" actId="1076"/>
          <ac:picMkLst>
            <pc:docMk/>
            <pc:sldMk cId="2140883598" sldId="10578"/>
            <ac:picMk id="6" creationId="{B341CCB2-FEA5-C035-FB9E-CC9B2C1A58C5}"/>
          </ac:picMkLst>
        </pc:picChg>
        <pc:picChg chg="add mod">
          <ac:chgData name="Nick Middleton" userId="195d0006-2a34-4a87-a7bf-624279684a7a" providerId="ADAL" clId="{A3F2E76C-BAA4-4FC9-B461-5AA4538AD965}" dt="2024-02-28T21:28:49.904" v="8430" actId="1076"/>
          <ac:picMkLst>
            <pc:docMk/>
            <pc:sldMk cId="2140883598" sldId="10578"/>
            <ac:picMk id="8" creationId="{4851F639-1E6A-53B9-DD06-C6758D0EC0B3}"/>
          </ac:picMkLst>
        </pc:picChg>
        <pc:picChg chg="add mod">
          <ac:chgData name="Nick Middleton" userId="195d0006-2a34-4a87-a7bf-624279684a7a" providerId="ADAL" clId="{A3F2E76C-BAA4-4FC9-B461-5AA4538AD965}" dt="2024-02-28T21:30:42.081" v="8438" actId="1076"/>
          <ac:picMkLst>
            <pc:docMk/>
            <pc:sldMk cId="2140883598" sldId="10578"/>
            <ac:picMk id="14" creationId="{4BF35445-70B5-A9D4-E893-9066B3A629A9}"/>
          </ac:picMkLst>
        </pc:picChg>
        <pc:picChg chg="add mod">
          <ac:chgData name="Nick Middleton" userId="195d0006-2a34-4a87-a7bf-624279684a7a" providerId="ADAL" clId="{A3F2E76C-BAA4-4FC9-B461-5AA4538AD965}" dt="2024-02-28T21:40:50.109" v="8536" actId="1076"/>
          <ac:picMkLst>
            <pc:docMk/>
            <pc:sldMk cId="2140883598" sldId="10578"/>
            <ac:picMk id="16" creationId="{49DC5C39-1FE7-3CF5-C6F2-C48ED7E91F59}"/>
          </ac:picMkLst>
        </pc:picChg>
        <pc:picChg chg="add mod">
          <ac:chgData name="Nick Middleton" userId="195d0006-2a34-4a87-a7bf-624279684a7a" providerId="ADAL" clId="{A3F2E76C-BAA4-4FC9-B461-5AA4538AD965}" dt="2024-02-29T09:41:50.889" v="13437" actId="1076"/>
          <ac:picMkLst>
            <pc:docMk/>
            <pc:sldMk cId="2140883598" sldId="10578"/>
            <ac:picMk id="20" creationId="{07A8549F-6064-3851-5BB8-882256470334}"/>
          </ac:picMkLst>
        </pc:picChg>
      </pc:sldChg>
      <pc:sldChg chg="addSp delSp modSp add mod ord">
        <pc:chgData name="Nick Middleton" userId="195d0006-2a34-4a87-a7bf-624279684a7a" providerId="ADAL" clId="{A3F2E76C-BAA4-4FC9-B461-5AA4538AD965}" dt="2024-02-29T08:22:10.444" v="10393"/>
        <pc:sldMkLst>
          <pc:docMk/>
          <pc:sldMk cId="651822731" sldId="10579"/>
        </pc:sldMkLst>
        <pc:spChg chg="del">
          <ac:chgData name="Nick Middleton" userId="195d0006-2a34-4a87-a7bf-624279684a7a" providerId="ADAL" clId="{A3F2E76C-BAA4-4FC9-B461-5AA4538AD965}" dt="2024-02-29T08:22:10.444" v="10393"/>
          <ac:spMkLst>
            <pc:docMk/>
            <pc:sldMk cId="651822731" sldId="10579"/>
            <ac:spMk id="2" creationId="{22333B08-4940-0EDE-520F-8B25C56BA88A}"/>
          </ac:spMkLst>
        </pc:spChg>
        <pc:spChg chg="add mod">
          <ac:chgData name="Nick Middleton" userId="195d0006-2a34-4a87-a7bf-624279684a7a" providerId="ADAL" clId="{A3F2E76C-BAA4-4FC9-B461-5AA4538AD965}" dt="2024-02-29T08:22:10.444" v="10393"/>
          <ac:spMkLst>
            <pc:docMk/>
            <pc:sldMk cId="651822731" sldId="10579"/>
            <ac:spMk id="3" creationId="{AB349102-7F02-E097-AF7E-43FCB92F253A}"/>
          </ac:spMkLst>
        </pc:spChg>
        <pc:spChg chg="mod">
          <ac:chgData name="Nick Middleton" userId="195d0006-2a34-4a87-a7bf-624279684a7a" providerId="ADAL" clId="{A3F2E76C-BAA4-4FC9-B461-5AA4538AD965}" dt="2024-02-28T18:50:12.565" v="2001" actId="20577"/>
          <ac:spMkLst>
            <pc:docMk/>
            <pc:sldMk cId="651822731" sldId="10579"/>
            <ac:spMk id="4" creationId="{3CF3ED62-44FB-AA58-4E87-B5E8EC5B3116}"/>
          </ac:spMkLst>
        </pc:spChg>
        <pc:spChg chg="mod">
          <ac:chgData name="Nick Middleton" userId="195d0006-2a34-4a87-a7bf-624279684a7a" providerId="ADAL" clId="{A3F2E76C-BAA4-4FC9-B461-5AA4538AD965}" dt="2024-02-28T18:31:19.893" v="1519" actId="313"/>
          <ac:spMkLst>
            <pc:docMk/>
            <pc:sldMk cId="651822731" sldId="10579"/>
            <ac:spMk id="8" creationId="{32A3B12B-860D-C38D-EE0C-EC6C66B26A59}"/>
          </ac:spMkLst>
        </pc:spChg>
        <pc:spChg chg="mod">
          <ac:chgData name="Nick Middleton" userId="195d0006-2a34-4a87-a7bf-624279684a7a" providerId="ADAL" clId="{A3F2E76C-BAA4-4FC9-B461-5AA4538AD965}" dt="2024-02-28T18:31:23.768" v="1525" actId="20577"/>
          <ac:spMkLst>
            <pc:docMk/>
            <pc:sldMk cId="651822731" sldId="10579"/>
            <ac:spMk id="9" creationId="{6D2BF026-87C0-36CD-E5A1-EEB37470CAA8}"/>
          </ac:spMkLst>
        </pc:spChg>
      </pc:sldChg>
      <pc:sldChg chg="addSp delSp modSp add mod modAnim">
        <pc:chgData name="Nick Middleton" userId="195d0006-2a34-4a87-a7bf-624279684a7a" providerId="ADAL" clId="{A3F2E76C-BAA4-4FC9-B461-5AA4538AD965}" dt="2024-02-29T08:36:24.531" v="10567"/>
        <pc:sldMkLst>
          <pc:docMk/>
          <pc:sldMk cId="1059687349" sldId="10580"/>
        </pc:sldMkLst>
        <pc:spChg chg="del">
          <ac:chgData name="Nick Middleton" userId="195d0006-2a34-4a87-a7bf-624279684a7a" providerId="ADAL" clId="{A3F2E76C-BAA4-4FC9-B461-5AA4538AD965}" dt="2024-02-29T08:36:24.531" v="10567"/>
          <ac:spMkLst>
            <pc:docMk/>
            <pc:sldMk cId="1059687349" sldId="10580"/>
            <ac:spMk id="2" creationId="{6209369F-AAB7-FABB-CD09-55BD70A2B9D5}"/>
          </ac:spMkLst>
        </pc:spChg>
        <pc:spChg chg="add">
          <ac:chgData name="Nick Middleton" userId="195d0006-2a34-4a87-a7bf-624279684a7a" providerId="ADAL" clId="{A3F2E76C-BAA4-4FC9-B461-5AA4538AD965}" dt="2024-02-28T20:29:45.967" v="5595"/>
          <ac:spMkLst>
            <pc:docMk/>
            <pc:sldMk cId="1059687349" sldId="10580"/>
            <ac:spMk id="3" creationId="{71343C99-661F-D618-E592-F8CE2E6153CC}"/>
          </ac:spMkLst>
        </pc:spChg>
        <pc:spChg chg="mod">
          <ac:chgData name="Nick Middleton" userId="195d0006-2a34-4a87-a7bf-624279684a7a" providerId="ADAL" clId="{A3F2E76C-BAA4-4FC9-B461-5AA4538AD965}" dt="2024-02-29T08:33:06.837" v="10556" actId="255"/>
          <ac:spMkLst>
            <pc:docMk/>
            <pc:sldMk cId="1059687349" sldId="10580"/>
            <ac:spMk id="4" creationId="{2B2769B6-D138-B7B3-160A-FB8F4937659F}"/>
          </ac:spMkLst>
        </pc:spChg>
        <pc:spChg chg="add del mod">
          <ac:chgData name="Nick Middleton" userId="195d0006-2a34-4a87-a7bf-624279684a7a" providerId="ADAL" clId="{A3F2E76C-BAA4-4FC9-B461-5AA4538AD965}" dt="2024-02-28T20:30:13.316" v="5597" actId="478"/>
          <ac:spMkLst>
            <pc:docMk/>
            <pc:sldMk cId="1059687349" sldId="10580"/>
            <ac:spMk id="11" creationId="{E431D4A4-9B8E-6F73-CB80-45CB463213A5}"/>
          </ac:spMkLst>
        </pc:spChg>
        <pc:spChg chg="add">
          <ac:chgData name="Nick Middleton" userId="195d0006-2a34-4a87-a7bf-624279684a7a" providerId="ADAL" clId="{A3F2E76C-BAA4-4FC9-B461-5AA4538AD965}" dt="2024-02-28T20:30:14.225" v="5598"/>
          <ac:spMkLst>
            <pc:docMk/>
            <pc:sldMk cId="1059687349" sldId="10580"/>
            <ac:spMk id="12" creationId="{3862CE9F-4D85-5D34-B5E4-770DBAC78D63}"/>
          </ac:spMkLst>
        </pc:spChg>
        <pc:spChg chg="add mod">
          <ac:chgData name="Nick Middleton" userId="195d0006-2a34-4a87-a7bf-624279684a7a" providerId="ADAL" clId="{A3F2E76C-BAA4-4FC9-B461-5AA4538AD965}" dt="2024-02-29T08:36:24.531" v="10567"/>
          <ac:spMkLst>
            <pc:docMk/>
            <pc:sldMk cId="1059687349" sldId="10580"/>
            <ac:spMk id="15" creationId="{DE426647-2002-72EF-5525-A8BB08E0B1DC}"/>
          </ac:spMkLst>
        </pc:spChg>
        <pc:picChg chg="del">
          <ac:chgData name="Nick Middleton" userId="195d0006-2a34-4a87-a7bf-624279684a7a" providerId="ADAL" clId="{A3F2E76C-BAA4-4FC9-B461-5AA4538AD965}" dt="2024-02-28T20:30:11.783" v="5596" actId="478"/>
          <ac:picMkLst>
            <pc:docMk/>
            <pc:sldMk cId="1059687349" sldId="10580"/>
            <ac:picMk id="7" creationId="{194E7EC1-24D2-85C5-2122-217701BDFC89}"/>
          </ac:picMkLst>
        </pc:picChg>
        <pc:picChg chg="add mod">
          <ac:chgData name="Nick Middleton" userId="195d0006-2a34-4a87-a7bf-624279684a7a" providerId="ADAL" clId="{A3F2E76C-BAA4-4FC9-B461-5AA4538AD965}" dt="2024-02-28T20:31:06.972" v="5601" actId="1076"/>
          <ac:picMkLst>
            <pc:docMk/>
            <pc:sldMk cId="1059687349" sldId="10580"/>
            <ac:picMk id="14" creationId="{BC75E8E7-3B75-6926-1110-5770A95431DE}"/>
          </ac:picMkLst>
        </pc:picChg>
      </pc:sldChg>
      <pc:sldChg chg="addSp delSp modSp add mod modAnim">
        <pc:chgData name="Nick Middleton" userId="195d0006-2a34-4a87-a7bf-624279684a7a" providerId="ADAL" clId="{A3F2E76C-BAA4-4FC9-B461-5AA4538AD965}" dt="2024-02-29T08:30:47.412" v="10534"/>
        <pc:sldMkLst>
          <pc:docMk/>
          <pc:sldMk cId="1721365789" sldId="10581"/>
        </pc:sldMkLst>
        <pc:spChg chg="del">
          <ac:chgData name="Nick Middleton" userId="195d0006-2a34-4a87-a7bf-624279684a7a" providerId="ADAL" clId="{A3F2E76C-BAA4-4FC9-B461-5AA4538AD965}" dt="2024-02-29T08:22:17.290" v="10394"/>
          <ac:spMkLst>
            <pc:docMk/>
            <pc:sldMk cId="1721365789" sldId="10581"/>
            <ac:spMk id="2" creationId="{CFCDE67A-30AA-14BF-81F3-18EF2CA83161}"/>
          </ac:spMkLst>
        </pc:spChg>
        <pc:spChg chg="mod">
          <ac:chgData name="Nick Middleton" userId="195d0006-2a34-4a87-a7bf-624279684a7a" providerId="ADAL" clId="{A3F2E76C-BAA4-4FC9-B461-5AA4538AD965}" dt="2024-02-29T08:24:33.975" v="10433" actId="20577"/>
          <ac:spMkLst>
            <pc:docMk/>
            <pc:sldMk cId="1721365789" sldId="10581"/>
            <ac:spMk id="4" creationId="{6E0B151F-177C-1D04-266A-0EF6D79519DF}"/>
          </ac:spMkLst>
        </pc:spChg>
        <pc:spChg chg="add del mod">
          <ac:chgData name="Nick Middleton" userId="195d0006-2a34-4a87-a7bf-624279684a7a" providerId="ADAL" clId="{A3F2E76C-BAA4-4FC9-B461-5AA4538AD965}" dt="2024-02-28T19:04:28.683" v="2165" actId="478"/>
          <ac:spMkLst>
            <pc:docMk/>
            <pc:sldMk cId="1721365789" sldId="10581"/>
            <ac:spMk id="10" creationId="{8A4870B0-C6D7-5244-FF5D-291553D9F322}"/>
          </ac:spMkLst>
        </pc:spChg>
        <pc:spChg chg="add mod">
          <ac:chgData name="Nick Middleton" userId="195d0006-2a34-4a87-a7bf-624279684a7a" providerId="ADAL" clId="{A3F2E76C-BAA4-4FC9-B461-5AA4538AD965}" dt="2024-02-28T20:21:17.640" v="5223" actId="1076"/>
          <ac:spMkLst>
            <pc:docMk/>
            <pc:sldMk cId="1721365789" sldId="10581"/>
            <ac:spMk id="11" creationId="{E5210F5A-FC22-B0E8-4313-B8B14F0CEBA6}"/>
          </ac:spMkLst>
        </pc:spChg>
        <pc:spChg chg="add mod">
          <ac:chgData name="Nick Middleton" userId="195d0006-2a34-4a87-a7bf-624279684a7a" providerId="ADAL" clId="{A3F2E76C-BAA4-4FC9-B461-5AA4538AD965}" dt="2024-02-29T08:22:17.290" v="10394"/>
          <ac:spMkLst>
            <pc:docMk/>
            <pc:sldMk cId="1721365789" sldId="10581"/>
            <ac:spMk id="12" creationId="{7B139196-7913-D1AA-CA63-C10E43F53C48}"/>
          </ac:spMkLst>
        </pc:spChg>
        <pc:picChg chg="del">
          <ac:chgData name="Nick Middleton" userId="195d0006-2a34-4a87-a7bf-624279684a7a" providerId="ADAL" clId="{A3F2E76C-BAA4-4FC9-B461-5AA4538AD965}" dt="2024-02-28T19:04:24.736" v="2163" actId="478"/>
          <ac:picMkLst>
            <pc:docMk/>
            <pc:sldMk cId="1721365789" sldId="10581"/>
            <ac:picMk id="7" creationId="{65D74543-CBB2-28AD-0873-76AEF3665524}"/>
          </ac:picMkLst>
        </pc:picChg>
        <pc:picChg chg="add mod">
          <ac:chgData name="Nick Middleton" userId="195d0006-2a34-4a87-a7bf-624279684a7a" providerId="ADAL" clId="{A3F2E76C-BAA4-4FC9-B461-5AA4538AD965}" dt="2024-02-28T19:07:15.051" v="2227" actId="732"/>
          <ac:picMkLst>
            <pc:docMk/>
            <pc:sldMk cId="1721365789" sldId="10581"/>
            <ac:picMk id="1026" creationId="{09D0B096-974F-9AA1-EDC6-41CBB7FB75B6}"/>
          </ac:picMkLst>
        </pc:picChg>
      </pc:sldChg>
      <pc:sldChg chg="addSp delSp modSp add del mod">
        <pc:chgData name="Nick Middleton" userId="195d0006-2a34-4a87-a7bf-624279684a7a" providerId="ADAL" clId="{A3F2E76C-BAA4-4FC9-B461-5AA4538AD965}" dt="2024-02-28T19:01:54.902" v="2028" actId="47"/>
        <pc:sldMkLst>
          <pc:docMk/>
          <pc:sldMk cId="3854829765" sldId="10581"/>
        </pc:sldMkLst>
        <pc:spChg chg="del">
          <ac:chgData name="Nick Middleton" userId="195d0006-2a34-4a87-a7bf-624279684a7a" providerId="ADAL" clId="{A3F2E76C-BAA4-4FC9-B461-5AA4538AD965}" dt="2024-02-28T18:59:35.813" v="2003" actId="478"/>
          <ac:spMkLst>
            <pc:docMk/>
            <pc:sldMk cId="3854829765" sldId="10581"/>
            <ac:spMk id="4" creationId="{06C368FE-3B56-F233-AFD7-2FF7E89CE553}"/>
          </ac:spMkLst>
        </pc:spChg>
        <pc:spChg chg="add del mod">
          <ac:chgData name="Nick Middleton" userId="195d0006-2a34-4a87-a7bf-624279684a7a" providerId="ADAL" clId="{A3F2E76C-BAA4-4FC9-B461-5AA4538AD965}" dt="2024-02-28T18:59:40.420" v="2006" actId="478"/>
          <ac:spMkLst>
            <pc:docMk/>
            <pc:sldMk cId="3854829765" sldId="10581"/>
            <ac:spMk id="10" creationId="{F089E676-BFBF-784A-AFEC-B57F45D20A3C}"/>
          </ac:spMkLst>
        </pc:spChg>
        <pc:spChg chg="add del mod">
          <ac:chgData name="Nick Middleton" userId="195d0006-2a34-4a87-a7bf-624279684a7a" providerId="ADAL" clId="{A3F2E76C-BAA4-4FC9-B461-5AA4538AD965}" dt="2024-02-28T18:59:39.150" v="2005" actId="478"/>
          <ac:spMkLst>
            <pc:docMk/>
            <pc:sldMk cId="3854829765" sldId="10581"/>
            <ac:spMk id="12" creationId="{91827CEE-8606-7C86-BDDD-6CCEA9927E48}"/>
          </ac:spMkLst>
        </pc:spChg>
        <pc:spChg chg="add del mod">
          <ac:chgData name="Nick Middleton" userId="195d0006-2a34-4a87-a7bf-624279684a7a" providerId="ADAL" clId="{A3F2E76C-BAA4-4FC9-B461-5AA4538AD965}" dt="2024-02-28T19:00:54.207" v="2020" actId="478"/>
          <ac:spMkLst>
            <pc:docMk/>
            <pc:sldMk cId="3854829765" sldId="10581"/>
            <ac:spMk id="13" creationId="{9EE156B4-8466-18E3-9BF5-AB2ADD0D6CB1}"/>
          </ac:spMkLst>
        </pc:spChg>
        <pc:spChg chg="add mod">
          <ac:chgData name="Nick Middleton" userId="195d0006-2a34-4a87-a7bf-624279684a7a" providerId="ADAL" clId="{A3F2E76C-BAA4-4FC9-B461-5AA4538AD965}" dt="2024-02-28T19:00:54.207" v="2020" actId="478"/>
          <ac:spMkLst>
            <pc:docMk/>
            <pc:sldMk cId="3854829765" sldId="10581"/>
            <ac:spMk id="15" creationId="{BCFA4824-75D0-BF00-1928-E44118921C05}"/>
          </ac:spMkLst>
        </pc:spChg>
        <pc:picChg chg="del">
          <ac:chgData name="Nick Middleton" userId="195d0006-2a34-4a87-a7bf-624279684a7a" providerId="ADAL" clId="{A3F2E76C-BAA4-4FC9-B461-5AA4538AD965}" dt="2024-02-28T18:59:37.483" v="2004" actId="478"/>
          <ac:picMkLst>
            <pc:docMk/>
            <pc:sldMk cId="3854829765" sldId="10581"/>
            <ac:picMk id="7" creationId="{3CD6127F-133B-97A9-E883-39FB5A5957BE}"/>
          </ac:picMkLst>
        </pc:picChg>
      </pc:sldChg>
      <pc:sldChg chg="addSp delSp modSp add mod modAnim">
        <pc:chgData name="Nick Middleton" userId="195d0006-2a34-4a87-a7bf-624279684a7a" providerId="ADAL" clId="{A3F2E76C-BAA4-4FC9-B461-5AA4538AD965}" dt="2024-02-29T08:31:01.517" v="10535"/>
        <pc:sldMkLst>
          <pc:docMk/>
          <pc:sldMk cId="3869513569" sldId="10582"/>
        </pc:sldMkLst>
        <pc:spChg chg="del">
          <ac:chgData name="Nick Middleton" userId="195d0006-2a34-4a87-a7bf-624279684a7a" providerId="ADAL" clId="{A3F2E76C-BAA4-4FC9-B461-5AA4538AD965}" dt="2024-02-29T08:22:23.114" v="10395"/>
          <ac:spMkLst>
            <pc:docMk/>
            <pc:sldMk cId="3869513569" sldId="10582"/>
            <ac:spMk id="2" creationId="{17F2B0EC-F246-2F67-EB43-0E9A50A8B995}"/>
          </ac:spMkLst>
        </pc:spChg>
        <pc:spChg chg="add mod">
          <ac:chgData name="Nick Middleton" userId="195d0006-2a34-4a87-a7bf-624279684a7a" providerId="ADAL" clId="{A3F2E76C-BAA4-4FC9-B461-5AA4538AD965}" dt="2024-02-28T20:21:22.831" v="5224"/>
          <ac:spMkLst>
            <pc:docMk/>
            <pc:sldMk cId="3869513569" sldId="10582"/>
            <ac:spMk id="3" creationId="{E555AD04-19F0-64A3-2503-0E95ADDFCD99}"/>
          </ac:spMkLst>
        </pc:spChg>
        <pc:spChg chg="mod">
          <ac:chgData name="Nick Middleton" userId="195d0006-2a34-4a87-a7bf-624279684a7a" providerId="ADAL" clId="{A3F2E76C-BAA4-4FC9-B461-5AA4538AD965}" dt="2024-02-29T08:25:43.827" v="10448" actId="20577"/>
          <ac:spMkLst>
            <pc:docMk/>
            <pc:sldMk cId="3869513569" sldId="10582"/>
            <ac:spMk id="4" creationId="{984B716A-1DAE-816A-4E65-D889A3147069}"/>
          </ac:spMkLst>
        </pc:spChg>
        <pc:spChg chg="add mod">
          <ac:chgData name="Nick Middleton" userId="195d0006-2a34-4a87-a7bf-624279684a7a" providerId="ADAL" clId="{A3F2E76C-BAA4-4FC9-B461-5AA4538AD965}" dt="2024-02-29T08:22:23.114" v="10395"/>
          <ac:spMkLst>
            <pc:docMk/>
            <pc:sldMk cId="3869513569" sldId="10582"/>
            <ac:spMk id="7" creationId="{D568E29D-D1A6-713A-03F8-FF4621FE062C}"/>
          </ac:spMkLst>
        </pc:spChg>
        <pc:picChg chg="mod">
          <ac:chgData name="Nick Middleton" userId="195d0006-2a34-4a87-a7bf-624279684a7a" providerId="ADAL" clId="{A3F2E76C-BAA4-4FC9-B461-5AA4538AD965}" dt="2024-02-28T19:07:33.753" v="2228" actId="732"/>
          <ac:picMkLst>
            <pc:docMk/>
            <pc:sldMk cId="3869513569" sldId="10582"/>
            <ac:picMk id="1026" creationId="{71914B8E-70B5-5D00-6A9A-B09C4517EC8D}"/>
          </ac:picMkLst>
        </pc:picChg>
      </pc:sldChg>
      <pc:sldChg chg="addSp delSp modSp add mod modAnim">
        <pc:chgData name="Nick Middleton" userId="195d0006-2a34-4a87-a7bf-624279684a7a" providerId="ADAL" clId="{A3F2E76C-BAA4-4FC9-B461-5AA4538AD965}" dt="2024-02-29T09:38:26.465" v="13423" actId="20577"/>
        <pc:sldMkLst>
          <pc:docMk/>
          <pc:sldMk cId="286973215" sldId="10583"/>
        </pc:sldMkLst>
        <pc:spChg chg="del">
          <ac:chgData name="Nick Middleton" userId="195d0006-2a34-4a87-a7bf-624279684a7a" providerId="ADAL" clId="{A3F2E76C-BAA4-4FC9-B461-5AA4538AD965}" dt="2024-02-28T20:10:20.902" v="4788" actId="478"/>
          <ac:spMkLst>
            <pc:docMk/>
            <pc:sldMk cId="286973215" sldId="10583"/>
            <ac:spMk id="2" creationId="{D24E3526-4D41-C0D6-9E3A-D4F13632D053}"/>
          </ac:spMkLst>
        </pc:spChg>
        <pc:spChg chg="add del">
          <ac:chgData name="Nick Middleton" userId="195d0006-2a34-4a87-a7bf-624279684a7a" providerId="ADAL" clId="{A3F2E76C-BAA4-4FC9-B461-5AA4538AD965}" dt="2024-02-28T19:08:13.420" v="2231" actId="11529"/>
          <ac:spMkLst>
            <pc:docMk/>
            <pc:sldMk cId="286973215" sldId="10583"/>
            <ac:spMk id="3" creationId="{10AA3A62-320B-93B0-1504-FD4EA8D6C9AE}"/>
          </ac:spMkLst>
        </pc:spChg>
        <pc:spChg chg="mod">
          <ac:chgData name="Nick Middleton" userId="195d0006-2a34-4a87-a7bf-624279684a7a" providerId="ADAL" clId="{A3F2E76C-BAA4-4FC9-B461-5AA4538AD965}" dt="2024-02-29T09:38:26.465" v="13423" actId="20577"/>
          <ac:spMkLst>
            <pc:docMk/>
            <pc:sldMk cId="286973215" sldId="10583"/>
            <ac:spMk id="4" creationId="{A9C6E05E-7B4C-2383-988F-C211F38CF13E}"/>
          </ac:spMkLst>
        </pc:spChg>
        <pc:spChg chg="add mod">
          <ac:chgData name="Nick Middleton" userId="195d0006-2a34-4a87-a7bf-624279684a7a" providerId="ADAL" clId="{A3F2E76C-BAA4-4FC9-B461-5AA4538AD965}" dt="2024-02-28T19:09:37.396" v="2238" actId="339"/>
          <ac:spMkLst>
            <pc:docMk/>
            <pc:sldMk cId="286973215" sldId="10583"/>
            <ac:spMk id="7" creationId="{0DF65158-2122-2610-4360-F40DA156B9CD}"/>
          </ac:spMkLst>
        </pc:spChg>
        <pc:spChg chg="add mod">
          <ac:chgData name="Nick Middleton" userId="195d0006-2a34-4a87-a7bf-624279684a7a" providerId="ADAL" clId="{A3F2E76C-BAA4-4FC9-B461-5AA4538AD965}" dt="2024-02-28T20:21:27.791" v="5225"/>
          <ac:spMkLst>
            <pc:docMk/>
            <pc:sldMk cId="286973215" sldId="10583"/>
            <ac:spMk id="10" creationId="{EDF327EB-A336-9060-48E0-13A3638F5B81}"/>
          </ac:spMkLst>
        </pc:spChg>
        <pc:spChg chg="add mod">
          <ac:chgData name="Nick Middleton" userId="195d0006-2a34-4a87-a7bf-624279684a7a" providerId="ADAL" clId="{A3F2E76C-BAA4-4FC9-B461-5AA4538AD965}" dt="2024-02-29T08:35:51.264" v="10561"/>
          <ac:spMkLst>
            <pc:docMk/>
            <pc:sldMk cId="286973215" sldId="10583"/>
            <ac:spMk id="11" creationId="{8608CE47-5BF0-F7C5-414D-86A235B9565E}"/>
          </ac:spMkLst>
        </pc:spChg>
        <pc:picChg chg="mod">
          <ac:chgData name="Nick Middleton" userId="195d0006-2a34-4a87-a7bf-624279684a7a" providerId="ADAL" clId="{A3F2E76C-BAA4-4FC9-B461-5AA4538AD965}" dt="2024-02-28T19:08:49.374" v="2233"/>
          <ac:picMkLst>
            <pc:docMk/>
            <pc:sldMk cId="286973215" sldId="10583"/>
            <ac:picMk id="1026" creationId="{807954CF-FC1E-D9C2-69B1-174DB76F7171}"/>
          </ac:picMkLst>
        </pc:picChg>
      </pc:sldChg>
      <pc:sldChg chg="addSp delSp modSp add mod modAnim">
        <pc:chgData name="Nick Middleton" userId="195d0006-2a34-4a87-a7bf-624279684a7a" providerId="ADAL" clId="{A3F2E76C-BAA4-4FC9-B461-5AA4538AD965}" dt="2024-02-29T08:36:00.414" v="10564"/>
        <pc:sldMkLst>
          <pc:docMk/>
          <pc:sldMk cId="386034444" sldId="10584"/>
        </pc:sldMkLst>
        <pc:spChg chg="del">
          <ac:chgData name="Nick Middleton" userId="195d0006-2a34-4a87-a7bf-624279684a7a" providerId="ADAL" clId="{A3F2E76C-BAA4-4FC9-B461-5AA4538AD965}" dt="2024-02-29T08:36:00.414" v="10564"/>
          <ac:spMkLst>
            <pc:docMk/>
            <pc:sldMk cId="386034444" sldId="10584"/>
            <ac:spMk id="2" creationId="{0A86A9C5-2BFD-8D3E-A62F-946BF266CBE3}"/>
          </ac:spMkLst>
        </pc:spChg>
        <pc:spChg chg="add mod">
          <ac:chgData name="Nick Middleton" userId="195d0006-2a34-4a87-a7bf-624279684a7a" providerId="ADAL" clId="{A3F2E76C-BAA4-4FC9-B461-5AA4538AD965}" dt="2024-02-28T20:21:30.790" v="5226"/>
          <ac:spMkLst>
            <pc:docMk/>
            <pc:sldMk cId="386034444" sldId="10584"/>
            <ac:spMk id="3" creationId="{8AE95DBA-17D1-5A56-8025-D633ED198048}"/>
          </ac:spMkLst>
        </pc:spChg>
        <pc:spChg chg="mod">
          <ac:chgData name="Nick Middleton" userId="195d0006-2a34-4a87-a7bf-624279684a7a" providerId="ADAL" clId="{A3F2E76C-BAA4-4FC9-B461-5AA4538AD965}" dt="2024-02-29T08:27:52.864" v="10494" actId="20577"/>
          <ac:spMkLst>
            <pc:docMk/>
            <pc:sldMk cId="386034444" sldId="10584"/>
            <ac:spMk id="4" creationId="{BBA43C3E-32F3-6351-9737-EB890BC308BD}"/>
          </ac:spMkLst>
        </pc:spChg>
        <pc:spChg chg="add mod">
          <ac:chgData name="Nick Middleton" userId="195d0006-2a34-4a87-a7bf-624279684a7a" providerId="ADAL" clId="{A3F2E76C-BAA4-4FC9-B461-5AA4538AD965}" dt="2024-02-29T08:35:57.382" v="10563"/>
          <ac:spMkLst>
            <pc:docMk/>
            <pc:sldMk cId="386034444" sldId="10584"/>
            <ac:spMk id="7" creationId="{10304C71-4029-86BB-436E-C60024D088E3}"/>
          </ac:spMkLst>
        </pc:spChg>
        <pc:spChg chg="add mod">
          <ac:chgData name="Nick Middleton" userId="195d0006-2a34-4a87-a7bf-624279684a7a" providerId="ADAL" clId="{A3F2E76C-BAA4-4FC9-B461-5AA4538AD965}" dt="2024-02-29T08:36:00.414" v="10564"/>
          <ac:spMkLst>
            <pc:docMk/>
            <pc:sldMk cId="386034444" sldId="10584"/>
            <ac:spMk id="10" creationId="{5D319014-A87B-1682-A795-45256018FC77}"/>
          </ac:spMkLst>
        </pc:spChg>
        <pc:picChg chg="mod">
          <ac:chgData name="Nick Middleton" userId="195d0006-2a34-4a87-a7bf-624279684a7a" providerId="ADAL" clId="{A3F2E76C-BAA4-4FC9-B461-5AA4538AD965}" dt="2024-02-28T19:09:55.505" v="2239" actId="732"/>
          <ac:picMkLst>
            <pc:docMk/>
            <pc:sldMk cId="386034444" sldId="10584"/>
            <ac:picMk id="1026" creationId="{5262EF04-0F8D-4420-502A-354261FC4631}"/>
          </ac:picMkLst>
        </pc:picChg>
      </pc:sldChg>
      <pc:sldChg chg="addSp delSp modSp add mod modAnim">
        <pc:chgData name="Nick Middleton" userId="195d0006-2a34-4a87-a7bf-624279684a7a" providerId="ADAL" clId="{A3F2E76C-BAA4-4FC9-B461-5AA4538AD965}" dt="2024-02-29T08:36:09.765" v="10565"/>
        <pc:sldMkLst>
          <pc:docMk/>
          <pc:sldMk cId="2551488763" sldId="10585"/>
        </pc:sldMkLst>
        <pc:spChg chg="del">
          <ac:chgData name="Nick Middleton" userId="195d0006-2a34-4a87-a7bf-624279684a7a" providerId="ADAL" clId="{A3F2E76C-BAA4-4FC9-B461-5AA4538AD965}" dt="2024-02-29T08:36:09.765" v="10565"/>
          <ac:spMkLst>
            <pc:docMk/>
            <pc:sldMk cId="2551488763" sldId="10585"/>
            <ac:spMk id="2" creationId="{BD1F3AFA-722F-9D2C-EF6F-DBB3A3304135}"/>
          </ac:spMkLst>
        </pc:spChg>
        <pc:spChg chg="add mod">
          <ac:chgData name="Nick Middleton" userId="195d0006-2a34-4a87-a7bf-624279684a7a" providerId="ADAL" clId="{A3F2E76C-BAA4-4FC9-B461-5AA4538AD965}" dt="2024-02-28T19:10:10.133" v="2241" actId="1076"/>
          <ac:spMkLst>
            <pc:docMk/>
            <pc:sldMk cId="2551488763" sldId="10585"/>
            <ac:spMk id="3" creationId="{5F2B4D0A-2062-265F-5748-B2AF71DBA043}"/>
          </ac:spMkLst>
        </pc:spChg>
        <pc:spChg chg="mod">
          <ac:chgData name="Nick Middleton" userId="195d0006-2a34-4a87-a7bf-624279684a7a" providerId="ADAL" clId="{A3F2E76C-BAA4-4FC9-B461-5AA4538AD965}" dt="2024-02-29T08:29:47.112" v="10521" actId="20577"/>
          <ac:spMkLst>
            <pc:docMk/>
            <pc:sldMk cId="2551488763" sldId="10585"/>
            <ac:spMk id="4" creationId="{669CA6FC-681D-775D-FF9A-B449F5001399}"/>
          </ac:spMkLst>
        </pc:spChg>
        <pc:spChg chg="add mod">
          <ac:chgData name="Nick Middleton" userId="195d0006-2a34-4a87-a7bf-624279684a7a" providerId="ADAL" clId="{A3F2E76C-BAA4-4FC9-B461-5AA4538AD965}" dt="2024-02-28T20:21:32.857" v="5227"/>
          <ac:spMkLst>
            <pc:docMk/>
            <pc:sldMk cId="2551488763" sldId="10585"/>
            <ac:spMk id="7" creationId="{D57761D0-BABF-FAA1-377B-C0931535ACCF}"/>
          </ac:spMkLst>
        </pc:spChg>
        <pc:spChg chg="add mod">
          <ac:chgData name="Nick Middleton" userId="195d0006-2a34-4a87-a7bf-624279684a7a" providerId="ADAL" clId="{A3F2E76C-BAA4-4FC9-B461-5AA4538AD965}" dt="2024-02-29T08:36:09.765" v="10565"/>
          <ac:spMkLst>
            <pc:docMk/>
            <pc:sldMk cId="2551488763" sldId="10585"/>
            <ac:spMk id="10" creationId="{775D7E78-573D-2208-E7D9-D6F54C0CB71F}"/>
          </ac:spMkLst>
        </pc:spChg>
      </pc:sldChg>
      <pc:sldChg chg="addSp delSp modSp add mod modAnim">
        <pc:chgData name="Nick Middleton" userId="195d0006-2a34-4a87-a7bf-624279684a7a" providerId="ADAL" clId="{A3F2E76C-BAA4-4FC9-B461-5AA4538AD965}" dt="2024-02-29T08:36:14.382" v="10566"/>
        <pc:sldMkLst>
          <pc:docMk/>
          <pc:sldMk cId="2047516324" sldId="10586"/>
        </pc:sldMkLst>
        <pc:spChg chg="del">
          <ac:chgData name="Nick Middleton" userId="195d0006-2a34-4a87-a7bf-624279684a7a" providerId="ADAL" clId="{A3F2E76C-BAA4-4FC9-B461-5AA4538AD965}" dt="2024-02-29T08:36:14.382" v="10566"/>
          <ac:spMkLst>
            <pc:docMk/>
            <pc:sldMk cId="2047516324" sldId="10586"/>
            <ac:spMk id="2" creationId="{EFE41624-65B1-75AE-964E-3E3CBDEC63A8}"/>
          </ac:spMkLst>
        </pc:spChg>
        <pc:spChg chg="add mod">
          <ac:chgData name="Nick Middleton" userId="195d0006-2a34-4a87-a7bf-624279684a7a" providerId="ADAL" clId="{A3F2E76C-BAA4-4FC9-B461-5AA4538AD965}" dt="2024-02-28T20:21:36.777" v="5228"/>
          <ac:spMkLst>
            <pc:docMk/>
            <pc:sldMk cId="2047516324" sldId="10586"/>
            <ac:spMk id="3" creationId="{C57CB991-F8B6-BC4E-EC13-A981779B4613}"/>
          </ac:spMkLst>
        </pc:spChg>
        <pc:spChg chg="mod">
          <ac:chgData name="Nick Middleton" userId="195d0006-2a34-4a87-a7bf-624279684a7a" providerId="ADAL" clId="{A3F2E76C-BAA4-4FC9-B461-5AA4538AD965}" dt="2024-02-29T08:30:13.265" v="10533" actId="255"/>
          <ac:spMkLst>
            <pc:docMk/>
            <pc:sldMk cId="2047516324" sldId="10586"/>
            <ac:spMk id="4" creationId="{6BC84B54-0D42-F214-A389-2E80246C6F22}"/>
          </ac:spMkLst>
        </pc:spChg>
        <pc:spChg chg="add mod">
          <ac:chgData name="Nick Middleton" userId="195d0006-2a34-4a87-a7bf-624279684a7a" providerId="ADAL" clId="{A3F2E76C-BAA4-4FC9-B461-5AA4538AD965}" dt="2024-02-29T08:36:14.382" v="10566"/>
          <ac:spMkLst>
            <pc:docMk/>
            <pc:sldMk cId="2047516324" sldId="10586"/>
            <ac:spMk id="7" creationId="{1A41B596-D9B5-58AC-44B1-7BA9DAC00994}"/>
          </ac:spMkLst>
        </pc:spChg>
        <pc:picChg chg="mod">
          <ac:chgData name="Nick Middleton" userId="195d0006-2a34-4a87-a7bf-624279684a7a" providerId="ADAL" clId="{A3F2E76C-BAA4-4FC9-B461-5AA4538AD965}" dt="2024-02-28T19:06:51.676" v="2225" actId="732"/>
          <ac:picMkLst>
            <pc:docMk/>
            <pc:sldMk cId="2047516324" sldId="10586"/>
            <ac:picMk id="1026" creationId="{40AF2F83-4DF9-09AC-9FBC-669E49ACA7D0}"/>
          </ac:picMkLst>
        </pc:picChg>
      </pc:sldChg>
      <pc:sldChg chg="addSp modSp add mod ord">
        <pc:chgData name="Nick Middleton" userId="195d0006-2a34-4a87-a7bf-624279684a7a" providerId="ADAL" clId="{A3F2E76C-BAA4-4FC9-B461-5AA4538AD965}" dt="2024-02-29T09:35:30.669" v="13420" actId="20577"/>
        <pc:sldMkLst>
          <pc:docMk/>
          <pc:sldMk cId="1992697524" sldId="10587"/>
        </pc:sldMkLst>
        <pc:spChg chg="add mod">
          <ac:chgData name="Nick Middleton" userId="195d0006-2a34-4a87-a7bf-624279684a7a" providerId="ADAL" clId="{A3F2E76C-BAA4-4FC9-B461-5AA4538AD965}" dt="2024-02-29T08:21:53.281" v="10389"/>
          <ac:spMkLst>
            <pc:docMk/>
            <pc:sldMk cId="1992697524" sldId="10587"/>
            <ac:spMk id="3" creationId="{C7A28ED7-1A49-407C-C08E-DA2F6B118B8F}"/>
          </ac:spMkLst>
        </pc:spChg>
        <pc:spChg chg="mod">
          <ac:chgData name="Nick Middleton" userId="195d0006-2a34-4a87-a7bf-624279684a7a" providerId="ADAL" clId="{A3F2E76C-BAA4-4FC9-B461-5AA4538AD965}" dt="2024-02-29T09:35:30.669" v="13420" actId="20577"/>
          <ac:spMkLst>
            <pc:docMk/>
            <pc:sldMk cId="1992697524" sldId="10587"/>
            <ac:spMk id="4" creationId="{1D46CB0E-1147-9A0F-AD91-075CF4252F75}"/>
          </ac:spMkLst>
        </pc:spChg>
        <pc:spChg chg="mod">
          <ac:chgData name="Nick Middleton" userId="195d0006-2a34-4a87-a7bf-624279684a7a" providerId="ADAL" clId="{A3F2E76C-BAA4-4FC9-B461-5AA4538AD965}" dt="2024-02-28T22:00:44.399" v="9797" actId="20577"/>
          <ac:spMkLst>
            <pc:docMk/>
            <pc:sldMk cId="1992697524" sldId="10587"/>
            <ac:spMk id="12" creationId="{C2E66200-CE16-1C5B-5745-E3F7A14DD888}"/>
          </ac:spMkLst>
        </pc:spChg>
        <pc:spChg chg="mod">
          <ac:chgData name="Nick Middleton" userId="195d0006-2a34-4a87-a7bf-624279684a7a" providerId="ADAL" clId="{A3F2E76C-BAA4-4FC9-B461-5AA4538AD965}" dt="2024-02-28T22:02:24.783" v="9870" actId="20577"/>
          <ac:spMkLst>
            <pc:docMk/>
            <pc:sldMk cId="1992697524" sldId="10587"/>
            <ac:spMk id="13" creationId="{C02E38AF-A84C-E4DC-3499-1722481A321E}"/>
          </ac:spMkLst>
        </pc:spChg>
      </pc:sldChg>
      <pc:sldChg chg="add del">
        <pc:chgData name="Nick Middleton" userId="195d0006-2a34-4a87-a7bf-624279684a7a" providerId="ADAL" clId="{A3F2E76C-BAA4-4FC9-B461-5AA4538AD965}" dt="2024-02-28T19:10:21.268" v="2242" actId="47"/>
        <pc:sldMkLst>
          <pc:docMk/>
          <pc:sldMk cId="2821318673" sldId="10587"/>
        </pc:sldMkLst>
      </pc:sldChg>
      <pc:sldChg chg="addSp delSp modSp add del mod">
        <pc:chgData name="Nick Middleton" userId="195d0006-2a34-4a87-a7bf-624279684a7a" providerId="ADAL" clId="{A3F2E76C-BAA4-4FC9-B461-5AA4538AD965}" dt="2024-02-28T20:39:56.398" v="6074" actId="47"/>
        <pc:sldMkLst>
          <pc:docMk/>
          <pc:sldMk cId="376443802" sldId="10588"/>
        </pc:sldMkLst>
        <pc:spChg chg="del">
          <ac:chgData name="Nick Middleton" userId="195d0006-2a34-4a87-a7bf-624279684a7a" providerId="ADAL" clId="{A3F2E76C-BAA4-4FC9-B461-5AA4538AD965}" dt="2024-02-28T20:35:31.540" v="6023" actId="478"/>
          <ac:spMkLst>
            <pc:docMk/>
            <pc:sldMk cId="376443802" sldId="10588"/>
            <ac:spMk id="4" creationId="{F4BEB834-FD65-65A8-FE44-145D3EE53AA8}"/>
          </ac:spMkLst>
        </pc:spChg>
        <pc:spChg chg="add del mod">
          <ac:chgData name="Nick Middleton" userId="195d0006-2a34-4a87-a7bf-624279684a7a" providerId="ADAL" clId="{A3F2E76C-BAA4-4FC9-B461-5AA4538AD965}" dt="2024-02-28T20:39:50.328" v="6073" actId="478"/>
          <ac:spMkLst>
            <pc:docMk/>
            <pc:sldMk cId="376443802" sldId="10588"/>
            <ac:spMk id="7" creationId="{F1BD111D-77E9-2A90-5F76-9D6DD4827CD7}"/>
          </ac:spMkLst>
        </pc:spChg>
        <pc:spChg chg="add del mod">
          <ac:chgData name="Nick Middleton" userId="195d0006-2a34-4a87-a7bf-624279684a7a" providerId="ADAL" clId="{A3F2E76C-BAA4-4FC9-B461-5AA4538AD965}" dt="2024-02-28T20:39:32.869" v="6070" actId="478"/>
          <ac:spMkLst>
            <pc:docMk/>
            <pc:sldMk cId="376443802" sldId="10588"/>
            <ac:spMk id="15" creationId="{DAC98550-1F7E-9F2A-69DC-4D0DAB8DC857}"/>
          </ac:spMkLst>
        </pc:spChg>
        <pc:picChg chg="add mod ord">
          <ac:chgData name="Nick Middleton" userId="195d0006-2a34-4a87-a7bf-624279684a7a" providerId="ADAL" clId="{A3F2E76C-BAA4-4FC9-B461-5AA4538AD965}" dt="2024-02-28T20:36:55.593" v="6033" actId="171"/>
          <ac:picMkLst>
            <pc:docMk/>
            <pc:sldMk cId="376443802" sldId="10588"/>
            <ac:picMk id="11" creationId="{691C6D2F-1F86-17DB-5753-1B0402F774AA}"/>
          </ac:picMkLst>
        </pc:picChg>
        <pc:picChg chg="add mod">
          <ac:chgData name="Nick Middleton" userId="195d0006-2a34-4a87-a7bf-624279684a7a" providerId="ADAL" clId="{A3F2E76C-BAA4-4FC9-B461-5AA4538AD965}" dt="2024-02-28T20:38:20.004" v="6039" actId="1076"/>
          <ac:picMkLst>
            <pc:docMk/>
            <pc:sldMk cId="376443802" sldId="10588"/>
            <ac:picMk id="13" creationId="{DA6176CF-FF80-5372-1D66-9FE476826C9F}"/>
          </ac:picMkLst>
        </pc:picChg>
        <pc:picChg chg="del">
          <ac:chgData name="Nick Middleton" userId="195d0006-2a34-4a87-a7bf-624279684a7a" providerId="ADAL" clId="{A3F2E76C-BAA4-4FC9-B461-5AA4538AD965}" dt="2024-02-28T20:36:20.919" v="6026" actId="478"/>
          <ac:picMkLst>
            <pc:docMk/>
            <pc:sldMk cId="376443802" sldId="10588"/>
            <ac:picMk id="14" creationId="{7CE5CEBE-A28F-4B29-4BD4-AFCD917C4AB2}"/>
          </ac:picMkLst>
        </pc:picChg>
      </pc:sldChg>
      <pc:sldChg chg="addSp delSp modSp add mod modAnim">
        <pc:chgData name="Nick Middleton" userId="195d0006-2a34-4a87-a7bf-624279684a7a" providerId="ADAL" clId="{A3F2E76C-BAA4-4FC9-B461-5AA4538AD965}" dt="2024-02-29T08:36:31.210" v="10568"/>
        <pc:sldMkLst>
          <pc:docMk/>
          <pc:sldMk cId="1697432723" sldId="10589"/>
        </pc:sldMkLst>
        <pc:spChg chg="del">
          <ac:chgData name="Nick Middleton" userId="195d0006-2a34-4a87-a7bf-624279684a7a" providerId="ADAL" clId="{A3F2E76C-BAA4-4FC9-B461-5AA4538AD965}" dt="2024-02-29T08:36:31.210" v="10568"/>
          <ac:spMkLst>
            <pc:docMk/>
            <pc:sldMk cId="1697432723" sldId="10589"/>
            <ac:spMk id="2" creationId="{E9E53C73-F4DD-D2C6-10EA-51FE7EB933E8}"/>
          </ac:spMkLst>
        </pc:spChg>
        <pc:spChg chg="mod">
          <ac:chgData name="Nick Middleton" userId="195d0006-2a34-4a87-a7bf-624279684a7a" providerId="ADAL" clId="{A3F2E76C-BAA4-4FC9-B461-5AA4538AD965}" dt="2024-02-28T20:43:50.818" v="6315" actId="20577"/>
          <ac:spMkLst>
            <pc:docMk/>
            <pc:sldMk cId="1697432723" sldId="10589"/>
            <ac:spMk id="4" creationId="{F69DE84F-D9AE-AEB7-39B6-1BF81AF61CE7}"/>
          </ac:spMkLst>
        </pc:spChg>
        <pc:spChg chg="add mod">
          <ac:chgData name="Nick Middleton" userId="195d0006-2a34-4a87-a7bf-624279684a7a" providerId="ADAL" clId="{A3F2E76C-BAA4-4FC9-B461-5AA4538AD965}" dt="2024-02-29T08:36:31.210" v="10568"/>
          <ac:spMkLst>
            <pc:docMk/>
            <pc:sldMk cId="1697432723" sldId="10589"/>
            <ac:spMk id="15" creationId="{E738D720-F444-31F2-86B4-78D8942A8DB1}"/>
          </ac:spMkLst>
        </pc:spChg>
        <pc:picChg chg="add mod ord">
          <ac:chgData name="Nick Middleton" userId="195d0006-2a34-4a87-a7bf-624279684a7a" providerId="ADAL" clId="{A3F2E76C-BAA4-4FC9-B461-5AA4538AD965}" dt="2024-02-28T20:43:59.029" v="6317" actId="1076"/>
          <ac:picMkLst>
            <pc:docMk/>
            <pc:sldMk cId="1697432723" sldId="10589"/>
            <ac:picMk id="3" creationId="{BC4A715D-E46F-E993-6ADA-5E8D42F371EA}"/>
          </ac:picMkLst>
        </pc:picChg>
        <pc:picChg chg="add del mod">
          <ac:chgData name="Nick Middleton" userId="195d0006-2a34-4a87-a7bf-624279684a7a" providerId="ADAL" clId="{A3F2E76C-BAA4-4FC9-B461-5AA4538AD965}" dt="2024-02-28T20:43:35.725" v="6275" actId="478"/>
          <ac:picMkLst>
            <pc:docMk/>
            <pc:sldMk cId="1697432723" sldId="10589"/>
            <ac:picMk id="7" creationId="{0091F774-D983-3AA8-72F1-F9C6F62D70C4}"/>
          </ac:picMkLst>
        </pc:picChg>
        <pc:picChg chg="add del mod">
          <ac:chgData name="Nick Middleton" userId="195d0006-2a34-4a87-a7bf-624279684a7a" providerId="ADAL" clId="{A3F2E76C-BAA4-4FC9-B461-5AA4538AD965}" dt="2024-02-28T20:43:35.108" v="6274" actId="478"/>
          <ac:picMkLst>
            <pc:docMk/>
            <pc:sldMk cId="1697432723" sldId="10589"/>
            <ac:picMk id="11" creationId="{27E9562A-2008-7986-66E0-0CC63685D132}"/>
          </ac:picMkLst>
        </pc:picChg>
        <pc:picChg chg="add del mod">
          <ac:chgData name="Nick Middleton" userId="195d0006-2a34-4a87-a7bf-624279684a7a" providerId="ADAL" clId="{A3F2E76C-BAA4-4FC9-B461-5AA4538AD965}" dt="2024-02-28T20:43:34.362" v="6273" actId="478"/>
          <ac:picMkLst>
            <pc:docMk/>
            <pc:sldMk cId="1697432723" sldId="10589"/>
            <ac:picMk id="13" creationId="{0F4D4766-E559-5EF6-D91A-86C84F81CDE0}"/>
          </ac:picMkLst>
        </pc:picChg>
        <pc:picChg chg="del">
          <ac:chgData name="Nick Middleton" userId="195d0006-2a34-4a87-a7bf-624279684a7a" providerId="ADAL" clId="{A3F2E76C-BAA4-4FC9-B461-5AA4538AD965}" dt="2024-02-28T20:38:50.126" v="6047" actId="478"/>
          <ac:picMkLst>
            <pc:docMk/>
            <pc:sldMk cId="1697432723" sldId="10589"/>
            <ac:picMk id="14" creationId="{517897E5-E048-E74A-52DE-8418DA7F7F1E}"/>
          </ac:picMkLst>
        </pc:picChg>
      </pc:sldChg>
      <pc:sldChg chg="addSp delSp modSp add mod ord modAnim">
        <pc:chgData name="Nick Middleton" userId="195d0006-2a34-4a87-a7bf-624279684a7a" providerId="ADAL" clId="{A3F2E76C-BAA4-4FC9-B461-5AA4538AD965}" dt="2024-02-29T09:40:39.433" v="13435" actId="20577"/>
        <pc:sldMkLst>
          <pc:docMk/>
          <pc:sldMk cId="470175345" sldId="10590"/>
        </pc:sldMkLst>
        <pc:spChg chg="del">
          <ac:chgData name="Nick Middleton" userId="195d0006-2a34-4a87-a7bf-624279684a7a" providerId="ADAL" clId="{A3F2E76C-BAA4-4FC9-B461-5AA4538AD965}" dt="2024-02-29T08:36:36.891" v="10569"/>
          <ac:spMkLst>
            <pc:docMk/>
            <pc:sldMk cId="470175345" sldId="10590"/>
            <ac:spMk id="2" creationId="{3C44946E-DDF2-8DC4-A219-F99CF89C7F9B}"/>
          </ac:spMkLst>
        </pc:spChg>
        <pc:spChg chg="add mod">
          <ac:chgData name="Nick Middleton" userId="195d0006-2a34-4a87-a7bf-624279684a7a" providerId="ADAL" clId="{A3F2E76C-BAA4-4FC9-B461-5AA4538AD965}" dt="2024-02-29T08:36:36.891" v="10569"/>
          <ac:spMkLst>
            <pc:docMk/>
            <pc:sldMk cId="470175345" sldId="10590"/>
            <ac:spMk id="3" creationId="{206707AC-F34F-AAA1-54A9-4A1CC2F601A5}"/>
          </ac:spMkLst>
        </pc:spChg>
        <pc:spChg chg="mod">
          <ac:chgData name="Nick Middleton" userId="195d0006-2a34-4a87-a7bf-624279684a7a" providerId="ADAL" clId="{A3F2E76C-BAA4-4FC9-B461-5AA4538AD965}" dt="2024-02-29T09:40:39.433" v="13435" actId="20577"/>
          <ac:spMkLst>
            <pc:docMk/>
            <pc:sldMk cId="470175345" sldId="10590"/>
            <ac:spMk id="4" creationId="{53908C98-31AD-A8A3-CF8A-DEE59C2354AE}"/>
          </ac:spMkLst>
        </pc:spChg>
        <pc:spChg chg="mod">
          <ac:chgData name="Nick Middleton" userId="195d0006-2a34-4a87-a7bf-624279684a7a" providerId="ADAL" clId="{A3F2E76C-BAA4-4FC9-B461-5AA4538AD965}" dt="2024-02-28T22:00:18.330" v="9789" actId="20577"/>
          <ac:spMkLst>
            <pc:docMk/>
            <pc:sldMk cId="470175345" sldId="10590"/>
            <ac:spMk id="12" creationId="{AEDEA1F7-83C0-7D16-E959-3CF0071E5DF9}"/>
          </ac:spMkLst>
        </pc:spChg>
        <pc:spChg chg="mod">
          <ac:chgData name="Nick Middleton" userId="195d0006-2a34-4a87-a7bf-624279684a7a" providerId="ADAL" clId="{A3F2E76C-BAA4-4FC9-B461-5AA4538AD965}" dt="2024-02-28T22:05:39.008" v="9946" actId="1076"/>
          <ac:spMkLst>
            <pc:docMk/>
            <pc:sldMk cId="470175345" sldId="10590"/>
            <ac:spMk id="13" creationId="{BA9202FA-FE34-4C22-E646-6DFB51913B1C}"/>
          </ac:spMkLst>
        </pc:spChg>
      </pc:sldChg>
      <pc:sldChg chg="addSp delSp modSp add mod">
        <pc:chgData name="Nick Middleton" userId="195d0006-2a34-4a87-a7bf-624279684a7a" providerId="ADAL" clId="{A3F2E76C-BAA4-4FC9-B461-5AA4538AD965}" dt="2024-02-29T08:36:51.819" v="10571"/>
        <pc:sldMkLst>
          <pc:docMk/>
          <pc:sldMk cId="3605606881" sldId="10591"/>
        </pc:sldMkLst>
        <pc:spChg chg="mod">
          <ac:chgData name="Nick Middleton" userId="195d0006-2a34-4a87-a7bf-624279684a7a" providerId="ADAL" clId="{A3F2E76C-BAA4-4FC9-B461-5AA4538AD965}" dt="2024-02-28T21:13:32.103" v="7821" actId="14100"/>
          <ac:spMkLst>
            <pc:docMk/>
            <pc:sldMk cId="3605606881" sldId="10591"/>
            <ac:spMk id="4" creationId="{9F13189B-4684-4B12-9724-E00C5F762FAF}"/>
          </ac:spMkLst>
        </pc:spChg>
        <pc:spChg chg="add mod">
          <ac:chgData name="Nick Middleton" userId="195d0006-2a34-4a87-a7bf-624279684a7a" providerId="ADAL" clId="{A3F2E76C-BAA4-4FC9-B461-5AA4538AD965}" dt="2024-02-29T08:36:51.819" v="10571"/>
          <ac:spMkLst>
            <pc:docMk/>
            <pc:sldMk cId="3605606881" sldId="10591"/>
            <ac:spMk id="7" creationId="{691118D4-B951-73A2-B5CB-1E731CFAABE9}"/>
          </ac:spMkLst>
        </pc:spChg>
        <pc:spChg chg="mod">
          <ac:chgData name="Nick Middleton" userId="195d0006-2a34-4a87-a7bf-624279684a7a" providerId="ADAL" clId="{A3F2E76C-BAA4-4FC9-B461-5AA4538AD965}" dt="2024-02-28T21:16:09.435" v="7942" actId="20577"/>
          <ac:spMkLst>
            <pc:docMk/>
            <pc:sldMk cId="3605606881" sldId="10591"/>
            <ac:spMk id="10" creationId="{03B6B4CC-96BC-E0C7-FD4B-037AB3C68E96}"/>
          </ac:spMkLst>
        </pc:spChg>
        <pc:spChg chg="del">
          <ac:chgData name="Nick Middleton" userId="195d0006-2a34-4a87-a7bf-624279684a7a" providerId="ADAL" clId="{A3F2E76C-BAA4-4FC9-B461-5AA4538AD965}" dt="2024-02-29T08:36:51.819" v="10571"/>
          <ac:spMkLst>
            <pc:docMk/>
            <pc:sldMk cId="3605606881" sldId="10591"/>
            <ac:spMk id="11" creationId="{5D80BCA2-063B-36C7-558E-007E84C78754}"/>
          </ac:spMkLst>
        </pc:spChg>
        <pc:spChg chg="mod">
          <ac:chgData name="Nick Middleton" userId="195d0006-2a34-4a87-a7bf-624279684a7a" providerId="ADAL" clId="{A3F2E76C-BAA4-4FC9-B461-5AA4538AD965}" dt="2024-02-28T21:18:06.595" v="8050" actId="20577"/>
          <ac:spMkLst>
            <pc:docMk/>
            <pc:sldMk cId="3605606881" sldId="10591"/>
            <ac:spMk id="12" creationId="{B97C6068-D4CF-8473-05BB-2AB3E821A8A0}"/>
          </ac:spMkLst>
        </pc:spChg>
        <pc:spChg chg="mod">
          <ac:chgData name="Nick Middleton" userId="195d0006-2a34-4a87-a7bf-624279684a7a" providerId="ADAL" clId="{A3F2E76C-BAA4-4FC9-B461-5AA4538AD965}" dt="2024-02-28T21:22:33.423" v="8200" actId="20577"/>
          <ac:spMkLst>
            <pc:docMk/>
            <pc:sldMk cId="3605606881" sldId="10591"/>
            <ac:spMk id="13" creationId="{E15CF53A-C211-B26B-7AF7-A2D22B26342F}"/>
          </ac:spMkLst>
        </pc:spChg>
        <pc:picChg chg="del">
          <ac:chgData name="Nick Middleton" userId="195d0006-2a34-4a87-a7bf-624279684a7a" providerId="ADAL" clId="{A3F2E76C-BAA4-4FC9-B461-5AA4538AD965}" dt="2024-02-28T21:10:53.639" v="7650" actId="478"/>
          <ac:picMkLst>
            <pc:docMk/>
            <pc:sldMk cId="3605606881" sldId="10591"/>
            <ac:picMk id="3" creationId="{225BC1D9-1B4F-2BBC-DE12-AA57E92E2690}"/>
          </ac:picMkLst>
        </pc:picChg>
        <pc:picChg chg="add mod">
          <ac:chgData name="Nick Middleton" userId="195d0006-2a34-4a87-a7bf-624279684a7a" providerId="ADAL" clId="{A3F2E76C-BAA4-4FC9-B461-5AA4538AD965}" dt="2024-02-28T21:11:00.100" v="7652" actId="1076"/>
          <ac:picMkLst>
            <pc:docMk/>
            <pc:sldMk cId="3605606881" sldId="10591"/>
            <ac:picMk id="6" creationId="{17667EA8-D5AA-1A65-9975-72FA30AB735F}"/>
          </ac:picMkLst>
        </pc:picChg>
      </pc:sldChg>
      <pc:sldChg chg="modSp add mod modAnim">
        <pc:chgData name="Nick Middleton" userId="195d0006-2a34-4a87-a7bf-624279684a7a" providerId="ADAL" clId="{A3F2E76C-BAA4-4FC9-B461-5AA4538AD965}" dt="2024-02-29T09:21:07.678" v="12804"/>
        <pc:sldMkLst>
          <pc:docMk/>
          <pc:sldMk cId="571958430" sldId="10592"/>
        </pc:sldMkLst>
        <pc:spChg chg="mod">
          <ac:chgData name="Nick Middleton" userId="195d0006-2a34-4a87-a7bf-624279684a7a" providerId="ADAL" clId="{A3F2E76C-BAA4-4FC9-B461-5AA4538AD965}" dt="2024-02-29T09:19:52.577" v="12778" actId="20577"/>
          <ac:spMkLst>
            <pc:docMk/>
            <pc:sldMk cId="571958430" sldId="10592"/>
            <ac:spMk id="2" creationId="{C9D4690D-D842-9327-47BF-877147818833}"/>
          </ac:spMkLst>
        </pc:spChg>
        <pc:spChg chg="mod">
          <ac:chgData name="Nick Middleton" userId="195d0006-2a34-4a87-a7bf-624279684a7a" providerId="ADAL" clId="{A3F2E76C-BAA4-4FC9-B461-5AA4538AD965}" dt="2024-02-29T08:37:48.287" v="10593" actId="20577"/>
          <ac:spMkLst>
            <pc:docMk/>
            <pc:sldMk cId="571958430" sldId="10592"/>
            <ac:spMk id="4" creationId="{8EC87580-C185-A726-3CA8-55814E3C4B15}"/>
          </ac:spMkLst>
        </pc:spChg>
        <pc:spChg chg="mod">
          <ac:chgData name="Nick Middleton" userId="195d0006-2a34-4a87-a7bf-624279684a7a" providerId="ADAL" clId="{A3F2E76C-BAA4-4FC9-B461-5AA4538AD965}" dt="2024-02-29T09:21:02.646" v="12803" actId="20577"/>
          <ac:spMkLst>
            <pc:docMk/>
            <pc:sldMk cId="571958430" sldId="10592"/>
            <ac:spMk id="5" creationId="{B6F05A03-9ABC-3FB8-C885-CEFC734EDF01}"/>
          </ac:spMkLst>
        </pc:spChg>
      </pc:sldChg>
      <pc:sldChg chg="addSp delSp modSp add mod ord modAnim">
        <pc:chgData name="Nick Middleton" userId="195d0006-2a34-4a87-a7bf-624279684a7a" providerId="ADAL" clId="{A3F2E76C-BAA4-4FC9-B461-5AA4538AD965}" dt="2024-02-29T09:31:49.731" v="13355"/>
        <pc:sldMkLst>
          <pc:docMk/>
          <pc:sldMk cId="3161739455" sldId="10593"/>
        </pc:sldMkLst>
        <pc:spChg chg="add del mod">
          <ac:chgData name="Nick Middleton" userId="195d0006-2a34-4a87-a7bf-624279684a7a" providerId="ADAL" clId="{A3F2E76C-BAA4-4FC9-B461-5AA4538AD965}" dt="2024-02-29T09:31:04.937" v="13347" actId="478"/>
          <ac:spMkLst>
            <pc:docMk/>
            <pc:sldMk cId="3161739455" sldId="10593"/>
            <ac:spMk id="2" creationId="{CD213699-8A7F-7C77-DEF2-F6DA7814B8AB}"/>
          </ac:spMkLst>
        </pc:spChg>
        <pc:spChg chg="mod">
          <ac:chgData name="Nick Middleton" userId="195d0006-2a34-4a87-a7bf-624279684a7a" providerId="ADAL" clId="{A3F2E76C-BAA4-4FC9-B461-5AA4538AD965}" dt="2024-02-29T09:31:31.910" v="13354" actId="20577"/>
          <ac:spMkLst>
            <pc:docMk/>
            <pc:sldMk cId="3161739455" sldId="10593"/>
            <ac:spMk id="4" creationId="{118FA21C-1E50-E77E-9128-26090DCBC588}"/>
          </ac:spMkLst>
        </pc:spChg>
        <pc:spChg chg="mod">
          <ac:chgData name="Nick Middleton" userId="195d0006-2a34-4a87-a7bf-624279684a7a" providerId="ADAL" clId="{A3F2E76C-BAA4-4FC9-B461-5AA4538AD965}" dt="2024-02-29T09:21:35.873" v="12809" actId="20577"/>
          <ac:spMkLst>
            <pc:docMk/>
            <pc:sldMk cId="3161739455" sldId="10593"/>
            <ac:spMk id="12" creationId="{33E64334-374D-C5B6-FBFA-9D86BE8D3265}"/>
          </ac:spMkLst>
        </pc:spChg>
        <pc:spChg chg="mod">
          <ac:chgData name="Nick Middleton" userId="195d0006-2a34-4a87-a7bf-624279684a7a" providerId="ADAL" clId="{A3F2E76C-BAA4-4FC9-B461-5AA4538AD965}" dt="2024-02-29T09:21:42.784" v="12821" actId="20577"/>
          <ac:spMkLst>
            <pc:docMk/>
            <pc:sldMk cId="3161739455" sldId="10593"/>
            <ac:spMk id="13" creationId="{4CF51A9E-7671-68C1-B218-E88AE1880C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8"/>
            <a:ext cx="2945660" cy="498057"/>
          </a:xfrm>
          <a:prstGeom prst="rect">
            <a:avLst/>
          </a:prstGeom>
        </p:spPr>
        <p:txBody>
          <a:bodyPr vert="horz" lIns="91304" tIns="45650" rIns="91304" bIns="45650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50" y="8"/>
            <a:ext cx="2945660" cy="498057"/>
          </a:xfrm>
          <a:prstGeom prst="rect">
            <a:avLst/>
          </a:prstGeom>
        </p:spPr>
        <p:txBody>
          <a:bodyPr vert="horz" lIns="91304" tIns="45650" rIns="91304" bIns="45650" rtlCol="0"/>
          <a:lstStyle>
            <a:lvl1pPr algn="r">
              <a:defRPr sz="1100"/>
            </a:lvl1pPr>
          </a:lstStyle>
          <a:p>
            <a:fld id="{66A36265-B30D-4BC0-BCF7-82276BD5FEAE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428600"/>
            <a:ext cx="2945660" cy="498053"/>
          </a:xfrm>
          <a:prstGeom prst="rect">
            <a:avLst/>
          </a:prstGeom>
        </p:spPr>
        <p:txBody>
          <a:bodyPr vert="horz" lIns="91304" tIns="45650" rIns="91304" bIns="45650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50" y="9428600"/>
            <a:ext cx="2945660" cy="498053"/>
          </a:xfrm>
          <a:prstGeom prst="rect">
            <a:avLst/>
          </a:prstGeom>
        </p:spPr>
        <p:txBody>
          <a:bodyPr vert="horz" lIns="91304" tIns="45650" rIns="91304" bIns="45650" rtlCol="0" anchor="b"/>
          <a:lstStyle>
            <a:lvl1pPr algn="r">
              <a:defRPr sz="1100"/>
            </a:lvl1pPr>
          </a:lstStyle>
          <a:p>
            <a:fld id="{04CF5A60-DC60-432D-BAD1-328D0C9A6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023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628900" y="566738"/>
            <a:ext cx="12052300" cy="6780212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1304" tIns="45650" rIns="91304" bIns="456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8008357"/>
            <a:ext cx="5438140" cy="1619358"/>
          </a:xfrm>
          <a:prstGeom prst="rect">
            <a:avLst/>
          </a:prstGeom>
        </p:spPr>
        <p:txBody>
          <a:bodyPr vert="horz" lIns="91304" tIns="45650" rIns="91304" bIns="4565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6077" y="7525882"/>
            <a:ext cx="32220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965"/>
              </a:spcBef>
              <a:buClr>
                <a:srgbClr val="036EB3"/>
              </a:buClr>
            </a:pPr>
            <a:r>
              <a:rPr lang="en-GB" sz="900" b="1">
                <a:solidFill>
                  <a:srgbClr val="AFD6F1"/>
                </a:solidFill>
                <a:latin typeface="Avenir LT Std 65 Medium" panose="020B0603020203020204" pitchFamily="34" charset="0"/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6721389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DCBB33A-3D5D-BA95-C51A-1C8343803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A7D850-5CD2-BC08-A6A0-D3EAD49CD115}"/>
              </a:ext>
            </a:extLst>
          </p:cNvPr>
          <p:cNvSpPr txBox="1"/>
          <p:nvPr userDrawn="1"/>
        </p:nvSpPr>
        <p:spPr>
          <a:xfrm>
            <a:off x="391886" y="5025358"/>
            <a:ext cx="0" cy="0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pPr algn="l"/>
            <a:endParaRPr lang="en-US" sz="1100">
              <a:cs typeface="Avenir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84364C-0297-6D8C-C097-3F241B3DC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201017" y="272231"/>
            <a:ext cx="2559602" cy="124514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7AE8C7A-05E8-909F-F987-E1A08F4C5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4166" y="3537216"/>
            <a:ext cx="4169201" cy="609012"/>
          </a:xfrm>
        </p:spPr>
        <p:txBody>
          <a:bodyPr anchor="t" anchorCtr="0"/>
          <a:lstStyle>
            <a:lvl1pPr marL="0" indent="0">
              <a:buFontTx/>
              <a:buNone/>
              <a:defRPr sz="2800" b="0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Enter your title here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B43FDA5-D489-52D4-8A41-B273D34A92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294" y="4287209"/>
            <a:ext cx="2932771" cy="381929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0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Subtitle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378722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Text Imag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25B59EE-2A3C-0473-C29C-F74CC06E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7372" y="314965"/>
            <a:ext cx="5516391" cy="470074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46075" y="325324"/>
            <a:ext cx="422592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52963" y="1291795"/>
            <a:ext cx="4748425" cy="3032922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sunt in culpa qui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/>
          </a:p>
          <a:p>
            <a:pPr lvl="0"/>
            <a:r>
              <a:rPr lang="en-US"/>
              <a:t>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68E8C-A1DF-0E4A-BE2D-51F7CC4C4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4938" y="1291429"/>
            <a:ext cx="3567112" cy="303292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12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Text Imag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46075" y="325324"/>
            <a:ext cx="422592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52963" y="1291795"/>
            <a:ext cx="5441445" cy="3032922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68E8C-A1DF-0E4A-BE2D-51F7CC4C4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8479" y="1291429"/>
            <a:ext cx="2863570" cy="303292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Text Image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46075" y="325324"/>
            <a:ext cx="422592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52963" y="1291795"/>
            <a:ext cx="5479946" cy="3032922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68E8C-A1DF-0E4A-BE2D-51F7CC4C4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8479" y="1291428"/>
            <a:ext cx="2863570" cy="149989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9BC76B9-2FA4-6741-A59E-E2382A934C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18479" y="2846815"/>
            <a:ext cx="2863570" cy="149989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46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Text Image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4219036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52963" y="1979037"/>
            <a:ext cx="4681049" cy="2345679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68E8C-A1DF-0E4A-BE2D-51F7CC4C4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4938" y="0"/>
            <a:ext cx="3929062" cy="51435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1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Text Imag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52236" y="1291795"/>
            <a:ext cx="4729814" cy="3032922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46075" y="325324"/>
            <a:ext cx="422592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14D5F72-44A0-B947-A791-BD2218751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075" y="1291429"/>
            <a:ext cx="3567112" cy="303292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5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Text Imag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301466" y="1291795"/>
            <a:ext cx="5480584" cy="3032922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46075" y="325324"/>
            <a:ext cx="422592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98CD7C0-5897-984C-A79E-1C210F55F1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075" y="1291429"/>
            <a:ext cx="2863570" cy="303292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5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Text Image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349592" y="1291795"/>
            <a:ext cx="5448333" cy="3032922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46075" y="325324"/>
            <a:ext cx="422592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3F4BCA0-A672-C242-903D-C29B4A04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075" y="1291428"/>
            <a:ext cx="2863570" cy="150952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CFC02E6-E7BA-BA46-85EE-69748FEE11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075" y="2837189"/>
            <a:ext cx="2863570" cy="150952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37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Text Image 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146864" y="1291795"/>
            <a:ext cx="459168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68E8C-A1DF-0E4A-BE2D-51F7CC4C4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29062" cy="51435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146864" y="1915426"/>
            <a:ext cx="4591685" cy="2713155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4219036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516FCA-B417-314E-AFA6-BC2319C06355}"/>
              </a:ext>
            </a:extLst>
          </p:cNvPr>
          <p:cNvCxnSpPr>
            <a:cxnSpLocks/>
          </p:cNvCxnSpPr>
          <p:nvPr userDrawn="1"/>
        </p:nvCxnSpPr>
        <p:spPr>
          <a:xfrm>
            <a:off x="346075" y="4913681"/>
            <a:ext cx="841454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80">
            <a:extLst>
              <a:ext uri="{FF2B5EF4-FFF2-40B4-BE49-F238E27FC236}">
                <a16:creationId xmlns:a16="http://schemas.microsoft.com/office/drawing/2014/main" id="{9408543A-E15C-384C-9BBE-063EE5342B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713" y="4958720"/>
            <a:ext cx="11702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/>
          <a:p>
            <a:pPr defTabSz="914278" eaLnBrk="0" hangingPunct="0"/>
            <a:fld id="{A0FF448A-A949-480E-877F-103AA75CAD9F}" type="slidenum">
              <a:rPr lang="en-US" sz="750" b="1" smtClean="0">
                <a:solidFill>
                  <a:srgbClr val="133578"/>
                </a:solidFill>
                <a:latin typeface="+mn-lt"/>
              </a:rPr>
              <a:t>‹#›</a:t>
            </a:fld>
            <a:endParaRPr lang="en-US" sz="75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92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27E799A-A882-7C46-9113-275367042D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8484" y="1291795"/>
            <a:ext cx="4071554" cy="3032922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46075" y="325324"/>
            <a:ext cx="422592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52962" y="1291795"/>
            <a:ext cx="4071554" cy="3032922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37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46075" y="325324"/>
            <a:ext cx="422592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52963" y="1291795"/>
            <a:ext cx="2499574" cy="3032922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00FA8E37-9A0E-214B-BFB5-E7F33F65A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1668" y="1291795"/>
            <a:ext cx="2521000" cy="3032922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FA5CE2D-619D-CA49-91F7-06E4C5E9EF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1178" y="1291795"/>
            <a:ext cx="2521000" cy="3032922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97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CBB33A-3D5D-BA95-C51A-1C8343803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A7D850-5CD2-BC08-A6A0-D3EAD49CD115}"/>
              </a:ext>
            </a:extLst>
          </p:cNvPr>
          <p:cNvSpPr txBox="1"/>
          <p:nvPr userDrawn="1"/>
        </p:nvSpPr>
        <p:spPr>
          <a:xfrm>
            <a:off x="391886" y="5025358"/>
            <a:ext cx="0" cy="0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pPr algn="l"/>
            <a:endParaRPr lang="en-US" sz="1100">
              <a:cs typeface="Avenir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84364C-0297-6D8C-C097-3F241B3DC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201017" y="272231"/>
            <a:ext cx="2559602" cy="1245139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A09F224-1034-D703-3D0F-8DC7CE9126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4166" y="3541583"/>
            <a:ext cx="4169201" cy="609012"/>
          </a:xfrm>
        </p:spPr>
        <p:txBody>
          <a:bodyPr anchor="t" anchorCtr="0"/>
          <a:lstStyle>
            <a:lvl1pPr marL="0" indent="0">
              <a:buFontTx/>
              <a:buNone/>
              <a:defRPr sz="2800" b="0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Enter your title here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47B9B86-5E86-7F75-4052-6A2D879C07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294" y="4287209"/>
            <a:ext cx="2932771" cy="381929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0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Subtitle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222865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46075" y="325324"/>
            <a:ext cx="422592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B9F369D-49E2-D24B-B61E-EDB00E38E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9788" y="984072"/>
            <a:ext cx="5039817" cy="3718555"/>
          </a:xfrm>
        </p:spPr>
        <p:txBody>
          <a:bodyPr numCol="1" spcCol="360000" anchor="ctr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3000" b="1">
                <a:solidFill>
                  <a:schemeClr val="tx2"/>
                </a:solidFill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1DAC81-96AE-4B4D-B317-3F8ACF2DC2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075" y="984073"/>
            <a:ext cx="2863570" cy="371855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4FCA8-1F71-2600-F017-A4EBB51BF714}"/>
              </a:ext>
            </a:extLst>
          </p:cNvPr>
          <p:cNvSpPr txBox="1"/>
          <p:nvPr userDrawn="1"/>
        </p:nvSpPr>
        <p:spPr>
          <a:xfrm>
            <a:off x="4148488" y="2098307"/>
            <a:ext cx="0" cy="0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pPr algn="l"/>
            <a:endParaRPr lang="en-US" sz="1100"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490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46075" y="325324"/>
            <a:ext cx="422592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B9F369D-49E2-D24B-B61E-EDB00E38E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3579" y="984072"/>
            <a:ext cx="4677373" cy="3718555"/>
          </a:xfrm>
        </p:spPr>
        <p:txBody>
          <a:bodyPr numCol="1" spcCol="360000" anchor="ctr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3000" b="1">
                <a:solidFill>
                  <a:schemeClr val="tx2"/>
                </a:solidFill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1DAC81-96AE-4B4D-B317-3F8ACF2DC2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56036" y="984073"/>
            <a:ext cx="2863570" cy="371855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6B70C6-377C-383F-469E-EDC2F9C9ABCE}"/>
              </a:ext>
            </a:extLst>
          </p:cNvPr>
          <p:cNvSpPr txBox="1"/>
          <p:nvPr userDrawn="1"/>
        </p:nvSpPr>
        <p:spPr>
          <a:xfrm>
            <a:off x="721895" y="1116531"/>
            <a:ext cx="0" cy="0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pPr algn="l"/>
            <a:endParaRPr lang="en-US" sz="1100"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688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Pop Up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women laughing&#10;&#10;Description automatically generated" id="11" name="Picture 10">
            <a:extLst>
              <a:ext uri="{FF2B5EF4-FFF2-40B4-BE49-F238E27FC236}">
                <a16:creationId xmlns:a16="http://schemas.microsoft.com/office/drawing/2014/main" id="{B4315FA5-9F4C-C03A-07CF-8837AA3A8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" t="30"/>
          <a:stretch/>
        </p:blipFill>
        <p:spPr>
          <a:xfrm>
            <a:off x="0" y="0"/>
            <a:ext cx="9146106" cy="51435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81883E-4FE2-E54E-B06C-59F576CFE855}"/>
              </a:ext>
            </a:extLst>
          </p:cNvPr>
          <p:cNvSpPr/>
          <p:nvPr userDrawn="1"/>
        </p:nvSpPr>
        <p:spPr>
          <a:xfrm>
            <a:off x="342000" y="411750"/>
            <a:ext cx="8460000" cy="4320000"/>
          </a:xfrm>
          <a:prstGeom prst="roundRect">
            <a:avLst>
              <a:gd fmla="val 0" name="adj"/>
            </a:avLst>
          </a:prstGeom>
          <a:solidFill>
            <a:schemeClr val="bg1">
              <a:alpha val="89708"/>
            </a:schemeClr>
          </a:solidFill>
          <a:ln>
            <a:noFill/>
          </a:ln>
          <a:effectLst>
            <a:outerShdw algn="ctr" blurRad="190500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err="1" lang="en-GB" sz="140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345EDDC-1545-EE4A-8C93-FAE1FCC01F8C}"/>
              </a:ext>
            </a:extLst>
          </p:cNvPr>
          <p:cNvSpPr>
            <a:spLocks noGrp="1"/>
          </p:cNvSpPr>
          <p:nvPr>
            <p:ph idx="11" sz="quarter" type="body"/>
          </p:nvPr>
        </p:nvSpPr>
        <p:spPr>
          <a:xfrm>
            <a:off x="639986" y="1292224"/>
            <a:ext cx="7862663" cy="3174999"/>
          </a:xfrm>
        </p:spPr>
        <p:txBody>
          <a:bodyPr numCol="1" spcCol="360000"/>
          <a:lstStyle>
            <a:lvl1pPr indent="0" mar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latin typeface="+mn-lt"/>
              </a:defRPr>
            </a:lvl1pPr>
            <a:lvl2pPr algn="l" defTabSz="457200" eaLnBrk="1" fontAlgn="auto" hangingPunct="1" indent="0" latinLnBrk="0" marL="457200" marR="0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algn="l" pos="804863"/>
              </a:tabLst>
              <a:defRPr sz="1450">
                <a:latin charset="0" panose="02000504040000020004" pitchFamily="2" typeface="BG Flame"/>
              </a:defRPr>
            </a:lvl2pPr>
            <a:lvl3pPr indent="-342900" marL="1257300">
              <a:buFont typeface="Arial"/>
              <a:buChar char="•"/>
              <a:defRPr/>
            </a:lvl3pPr>
            <a:lvl4pPr indent="-342900" marL="1714500">
              <a:buFont typeface="Arial"/>
              <a:buChar char="•"/>
              <a:defRPr/>
            </a:lvl4pPr>
            <a:lvl5pPr indent="-342900" marL="21717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hasCustomPrompt="1" idx="12" sz="quarter" type="body"/>
          </p:nvPr>
        </p:nvSpPr>
        <p:spPr>
          <a:xfrm>
            <a:off x="512843" y="4957763"/>
            <a:ext cx="5039818" cy="115887"/>
          </a:xfrm>
        </p:spPr>
        <p:txBody>
          <a:bodyPr anchor="ctr" rIns="0" tIns="0"/>
          <a:lstStyle>
            <a:lvl1pPr indent="0" marL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hasCustomPrompt="1" type="title"/>
          </p:nvPr>
        </p:nvSpPr>
        <p:spPr>
          <a:xfrm>
            <a:off x="639987" y="742184"/>
            <a:ext cx="4912674" cy="333425"/>
          </a:xfrm>
        </p:spPr>
        <p:txBody>
          <a:bodyPr anchor="t" anchorCtr="0" bIns="0" lIns="0" rIns="0" rtlCol="0" tIns="0" vert="horz" wrap="square">
            <a:spAutoFit/>
          </a:bodyPr>
          <a:lstStyle>
            <a:lvl1pPr>
              <a:lnSpc>
                <a:spcPct val="100000"/>
              </a:lnSpc>
              <a:defRPr b="0" dirty="0" lang="en-US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pic>
        <p:nvPicPr>
          <p:cNvPr descr="A white text on a black background&#10;&#10;Description automatically generated" id="3" name="Picture 2">
            <a:extLst>
              <a:ext uri="{FF2B5EF4-FFF2-40B4-BE49-F238E27FC236}">
                <a16:creationId xmlns:a16="http://schemas.microsoft.com/office/drawing/2014/main" id="{0BF14D20-60E2-186C-26D9-FA37E71CC5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0324" y="456340"/>
            <a:ext cx="1619377" cy="7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6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p Up Tex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women laughing&#10;&#10;Description automatically generated">
            <a:extLst>
              <a:ext uri="{FF2B5EF4-FFF2-40B4-BE49-F238E27FC236}">
                <a16:creationId xmlns:a16="http://schemas.microsoft.com/office/drawing/2014/main" id="{83496832-23D3-A36C-F416-689EC7421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" b="153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81883E-4FE2-E54E-B06C-59F576CFE855}"/>
              </a:ext>
            </a:extLst>
          </p:cNvPr>
          <p:cNvSpPr/>
          <p:nvPr userDrawn="1"/>
        </p:nvSpPr>
        <p:spPr>
          <a:xfrm>
            <a:off x="342000" y="411750"/>
            <a:ext cx="8460000" cy="4320000"/>
          </a:xfrm>
          <a:prstGeom prst="roundRect">
            <a:avLst>
              <a:gd name="adj" fmla="val 0"/>
            </a:avLst>
          </a:prstGeom>
          <a:solidFill>
            <a:schemeClr val="bg1">
              <a:alpha val="89772"/>
            </a:schemeClr>
          </a:solidFill>
          <a:ln>
            <a:noFill/>
          </a:ln>
          <a:effectLst>
            <a:outerShdw blurRad="190500" algn="ctr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345EDDC-1545-EE4A-8C93-FAE1FCC01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987" y="1292224"/>
            <a:ext cx="3706700" cy="3174999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639987" y="742184"/>
            <a:ext cx="4912674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8BCBF00-010B-0C45-9F7F-1BAD46684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5284" y="1292223"/>
            <a:ext cx="3706700" cy="3174999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0ECA8E-E74D-E940-B820-3508E33CFC98}"/>
              </a:ext>
            </a:extLst>
          </p:cNvPr>
          <p:cNvCxnSpPr>
            <a:cxnSpLocks/>
          </p:cNvCxnSpPr>
          <p:nvPr userDrawn="1"/>
        </p:nvCxnSpPr>
        <p:spPr>
          <a:xfrm>
            <a:off x="346075" y="4913681"/>
            <a:ext cx="841454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80">
            <a:extLst>
              <a:ext uri="{FF2B5EF4-FFF2-40B4-BE49-F238E27FC236}">
                <a16:creationId xmlns:a16="http://schemas.microsoft.com/office/drawing/2014/main" id="{C3D20BDD-AB24-3941-B1DD-9F8071C478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713" y="4958720"/>
            <a:ext cx="11702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/>
          <a:p>
            <a:pPr defTabSz="914278" eaLnBrk="0" hangingPunct="0"/>
            <a:fld id="{A0FF448A-A949-480E-877F-103AA75CAD9F}" type="slidenum">
              <a:rPr lang="en-US" sz="750" b="1" smtClean="0">
                <a:solidFill>
                  <a:srgbClr val="133578"/>
                </a:solidFill>
                <a:latin typeface="+mn-lt"/>
              </a:rPr>
              <a:t>‹#›</a:t>
            </a:fld>
            <a:endParaRPr lang="en-US" sz="75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41B2B32-C603-71D6-5AD9-3704CA64D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0324" y="456340"/>
            <a:ext cx="1619377" cy="787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124886-C530-1494-9674-0D1E659E70D5}"/>
              </a:ext>
            </a:extLst>
          </p:cNvPr>
          <p:cNvSpPr txBox="1"/>
          <p:nvPr userDrawn="1"/>
        </p:nvSpPr>
        <p:spPr>
          <a:xfrm>
            <a:off x="4629752" y="-683394"/>
            <a:ext cx="0" cy="0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pPr algn="l"/>
            <a:endParaRPr lang="en-US" sz="1100"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8558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p Up Tex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women laughing&#10;&#10;Description automatically generated">
            <a:extLst>
              <a:ext uri="{FF2B5EF4-FFF2-40B4-BE49-F238E27FC236}">
                <a16:creationId xmlns:a16="http://schemas.microsoft.com/office/drawing/2014/main" id="{83496832-23D3-A36C-F416-689EC7421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" b="153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81883E-4FE2-E54E-B06C-59F576CFE855}"/>
              </a:ext>
            </a:extLst>
          </p:cNvPr>
          <p:cNvSpPr/>
          <p:nvPr userDrawn="1"/>
        </p:nvSpPr>
        <p:spPr>
          <a:xfrm>
            <a:off x="342000" y="411750"/>
            <a:ext cx="8460000" cy="4320000"/>
          </a:xfrm>
          <a:prstGeom prst="roundRect">
            <a:avLst>
              <a:gd name="adj" fmla="val 0"/>
            </a:avLst>
          </a:prstGeom>
          <a:solidFill>
            <a:schemeClr val="accent1">
              <a:alpha val="90095"/>
            </a:schemeClr>
          </a:solidFill>
          <a:ln>
            <a:noFill/>
          </a:ln>
          <a:effectLst>
            <a:outerShdw blurRad="190500" algn="ctr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345EDDC-1545-EE4A-8C93-FAE1FCC01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987" y="1292224"/>
            <a:ext cx="3706700" cy="3174999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639987" y="742184"/>
            <a:ext cx="4912674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8BCBF00-010B-0C45-9F7F-1BAD46684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5284" y="1292223"/>
            <a:ext cx="3706700" cy="3174999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0ECA8E-E74D-E940-B820-3508E33CFC98}"/>
              </a:ext>
            </a:extLst>
          </p:cNvPr>
          <p:cNvCxnSpPr>
            <a:cxnSpLocks/>
          </p:cNvCxnSpPr>
          <p:nvPr userDrawn="1"/>
        </p:nvCxnSpPr>
        <p:spPr>
          <a:xfrm>
            <a:off x="346075" y="4913681"/>
            <a:ext cx="841454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80">
            <a:extLst>
              <a:ext uri="{FF2B5EF4-FFF2-40B4-BE49-F238E27FC236}">
                <a16:creationId xmlns:a16="http://schemas.microsoft.com/office/drawing/2014/main" id="{C3D20BDD-AB24-3941-B1DD-9F8071C478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713" y="4958720"/>
            <a:ext cx="11702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/>
          <a:p>
            <a:pPr defTabSz="914278" eaLnBrk="0" hangingPunct="0"/>
            <a:fld id="{A0FF448A-A949-480E-877F-103AA75CAD9F}" type="slidenum">
              <a:rPr lang="en-US" sz="750" b="1" smtClean="0">
                <a:solidFill>
                  <a:srgbClr val="133578"/>
                </a:solidFill>
                <a:latin typeface="+mn-lt"/>
              </a:rPr>
              <a:t>‹#›</a:t>
            </a:fld>
            <a:endParaRPr lang="en-US" sz="75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41B2B32-C603-71D6-5AD9-3704CA64D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0324" y="456340"/>
            <a:ext cx="1619377" cy="787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124886-C530-1494-9674-0D1E659E70D5}"/>
              </a:ext>
            </a:extLst>
          </p:cNvPr>
          <p:cNvSpPr txBox="1"/>
          <p:nvPr userDrawn="1"/>
        </p:nvSpPr>
        <p:spPr>
          <a:xfrm>
            <a:off x="4629752" y="-683394"/>
            <a:ext cx="0" cy="0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pPr algn="l"/>
            <a:endParaRPr lang="en-US" sz="1100"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9397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p Up Tex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women laughing&#10;&#10;Description automatically generated">
            <a:extLst>
              <a:ext uri="{FF2B5EF4-FFF2-40B4-BE49-F238E27FC236}">
                <a16:creationId xmlns:a16="http://schemas.microsoft.com/office/drawing/2014/main" id="{83496832-23D3-A36C-F416-689EC7421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" b="153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81883E-4FE2-E54E-B06C-59F576CFE855}"/>
              </a:ext>
            </a:extLst>
          </p:cNvPr>
          <p:cNvSpPr/>
          <p:nvPr userDrawn="1"/>
        </p:nvSpPr>
        <p:spPr>
          <a:xfrm>
            <a:off x="342000" y="411750"/>
            <a:ext cx="8460000" cy="4320000"/>
          </a:xfrm>
          <a:prstGeom prst="roundRect">
            <a:avLst>
              <a:gd name="adj" fmla="val 0"/>
            </a:avLst>
          </a:prstGeom>
          <a:solidFill>
            <a:schemeClr val="accent2">
              <a:alpha val="90000"/>
            </a:schemeClr>
          </a:solidFill>
          <a:ln>
            <a:noFill/>
          </a:ln>
          <a:effectLst>
            <a:outerShdw blurRad="190500" algn="ctr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345EDDC-1545-EE4A-8C93-FAE1FCC01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987" y="1292224"/>
            <a:ext cx="3706700" cy="3174999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639987" y="742184"/>
            <a:ext cx="4912674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8BCBF00-010B-0C45-9F7F-1BAD46684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5284" y="1292223"/>
            <a:ext cx="3706700" cy="3174999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0ECA8E-E74D-E940-B820-3508E33CFC98}"/>
              </a:ext>
            </a:extLst>
          </p:cNvPr>
          <p:cNvCxnSpPr>
            <a:cxnSpLocks/>
          </p:cNvCxnSpPr>
          <p:nvPr userDrawn="1"/>
        </p:nvCxnSpPr>
        <p:spPr>
          <a:xfrm>
            <a:off x="346075" y="4913681"/>
            <a:ext cx="841454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80">
            <a:extLst>
              <a:ext uri="{FF2B5EF4-FFF2-40B4-BE49-F238E27FC236}">
                <a16:creationId xmlns:a16="http://schemas.microsoft.com/office/drawing/2014/main" id="{C3D20BDD-AB24-3941-B1DD-9F8071C478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713" y="4958720"/>
            <a:ext cx="11702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/>
          <a:p>
            <a:pPr defTabSz="914278" eaLnBrk="0" hangingPunct="0"/>
            <a:fld id="{A0FF448A-A949-480E-877F-103AA75CAD9F}" type="slidenum">
              <a:rPr lang="en-US" sz="750" b="1" smtClean="0">
                <a:solidFill>
                  <a:srgbClr val="133578"/>
                </a:solidFill>
                <a:latin typeface="+mn-lt"/>
              </a:rPr>
              <a:t>‹#›</a:t>
            </a:fld>
            <a:endParaRPr lang="en-US" sz="75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41B2B32-C603-71D6-5AD9-3704CA64D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0324" y="456340"/>
            <a:ext cx="1619377" cy="787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124886-C530-1494-9674-0D1E659E70D5}"/>
              </a:ext>
            </a:extLst>
          </p:cNvPr>
          <p:cNvSpPr txBox="1"/>
          <p:nvPr userDrawn="1"/>
        </p:nvSpPr>
        <p:spPr>
          <a:xfrm>
            <a:off x="4629752" y="-683394"/>
            <a:ext cx="0" cy="0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pPr algn="l"/>
            <a:endParaRPr lang="en-US" sz="1100"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7016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p Up Tex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women laughing&#10;&#10;Description automatically generated">
            <a:extLst>
              <a:ext uri="{FF2B5EF4-FFF2-40B4-BE49-F238E27FC236}">
                <a16:creationId xmlns:a16="http://schemas.microsoft.com/office/drawing/2014/main" id="{83496832-23D3-A36C-F416-689EC7421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" b="153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81883E-4FE2-E54E-B06C-59F576CFE855}"/>
              </a:ext>
            </a:extLst>
          </p:cNvPr>
          <p:cNvSpPr/>
          <p:nvPr userDrawn="1"/>
        </p:nvSpPr>
        <p:spPr>
          <a:xfrm>
            <a:off x="342000" y="411750"/>
            <a:ext cx="8460000" cy="4320000"/>
          </a:xfrm>
          <a:prstGeom prst="roundRect">
            <a:avLst>
              <a:gd name="adj" fmla="val 0"/>
            </a:avLst>
          </a:prstGeom>
          <a:solidFill>
            <a:schemeClr val="accent3">
              <a:alpha val="90000"/>
            </a:schemeClr>
          </a:solidFill>
          <a:ln>
            <a:noFill/>
          </a:ln>
          <a:effectLst>
            <a:outerShdw blurRad="190500" algn="ctr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345EDDC-1545-EE4A-8C93-FAE1FCC01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987" y="1292224"/>
            <a:ext cx="3706700" cy="3174999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639987" y="742184"/>
            <a:ext cx="4912674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8BCBF00-010B-0C45-9F7F-1BAD46684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5284" y="1292223"/>
            <a:ext cx="3706700" cy="3174999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0ECA8E-E74D-E940-B820-3508E33CFC98}"/>
              </a:ext>
            </a:extLst>
          </p:cNvPr>
          <p:cNvCxnSpPr>
            <a:cxnSpLocks/>
          </p:cNvCxnSpPr>
          <p:nvPr userDrawn="1"/>
        </p:nvCxnSpPr>
        <p:spPr>
          <a:xfrm>
            <a:off x="346075" y="4913681"/>
            <a:ext cx="841454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80">
            <a:extLst>
              <a:ext uri="{FF2B5EF4-FFF2-40B4-BE49-F238E27FC236}">
                <a16:creationId xmlns:a16="http://schemas.microsoft.com/office/drawing/2014/main" id="{C3D20BDD-AB24-3941-B1DD-9F8071C478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713" y="4958720"/>
            <a:ext cx="11702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/>
          <a:p>
            <a:pPr defTabSz="914278" eaLnBrk="0" hangingPunct="0"/>
            <a:fld id="{A0FF448A-A949-480E-877F-103AA75CAD9F}" type="slidenum">
              <a:rPr lang="en-US" sz="750" b="1" smtClean="0">
                <a:solidFill>
                  <a:srgbClr val="133578"/>
                </a:solidFill>
                <a:latin typeface="+mn-lt"/>
              </a:rPr>
              <a:t>‹#›</a:t>
            </a:fld>
            <a:endParaRPr lang="en-US" sz="75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41B2B32-C603-71D6-5AD9-3704CA64D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0324" y="456340"/>
            <a:ext cx="1619377" cy="787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124886-C530-1494-9674-0D1E659E70D5}"/>
              </a:ext>
            </a:extLst>
          </p:cNvPr>
          <p:cNvSpPr txBox="1"/>
          <p:nvPr userDrawn="1"/>
        </p:nvSpPr>
        <p:spPr>
          <a:xfrm>
            <a:off x="4629752" y="-683394"/>
            <a:ext cx="0" cy="0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pPr algn="l"/>
            <a:endParaRPr lang="en-US" sz="1100"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0916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Pop Up Me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and person in a greenhouse&#10;&#10;Description automatically generated" id="4" name="Picture 3">
            <a:extLst>
              <a:ext uri="{FF2B5EF4-FFF2-40B4-BE49-F238E27FC236}">
                <a16:creationId xmlns:a16="http://schemas.microsoft.com/office/drawing/2014/main" id="{14E27B53-A5A2-671C-94BB-D7FACACCF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"/>
          <a:stretch/>
        </p:blipFill>
        <p:spPr>
          <a:xfrm>
            <a:off x="1" y="0"/>
            <a:ext cx="9135082" cy="51435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81883E-4FE2-E54E-B06C-59F576CFE855}"/>
              </a:ext>
            </a:extLst>
          </p:cNvPr>
          <p:cNvSpPr/>
          <p:nvPr userDrawn="1"/>
        </p:nvSpPr>
        <p:spPr>
          <a:xfrm>
            <a:off x="342000" y="411750"/>
            <a:ext cx="8460000" cy="4320000"/>
          </a:xfrm>
          <a:prstGeom prst="roundRect">
            <a:avLst>
              <a:gd fmla="val 0" name="adj"/>
            </a:avLst>
          </a:prstGeom>
          <a:solidFill>
            <a:schemeClr val="bg1">
              <a:alpha val="89529"/>
            </a:schemeClr>
          </a:solidFill>
          <a:ln>
            <a:noFill/>
          </a:ln>
          <a:effectLst>
            <a:outerShdw algn="ctr" blurRad="190500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err="1" lang="en-GB" sz="140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E448D30A-CDA8-A84C-9161-BBDF762A78C8}"/>
              </a:ext>
            </a:extLst>
          </p:cNvPr>
          <p:cNvSpPr>
            <a:spLocks noGrp="1"/>
          </p:cNvSpPr>
          <p:nvPr>
            <p:ph idx="15" sz="quarter"/>
          </p:nvPr>
        </p:nvSpPr>
        <p:spPr>
          <a:xfrm>
            <a:off x="639987" y="1292225"/>
            <a:ext cx="7862663" cy="3175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hasCustomPrompt="1" idx="12" sz="quarter" type="body"/>
          </p:nvPr>
        </p:nvSpPr>
        <p:spPr>
          <a:xfrm>
            <a:off x="512843" y="4957763"/>
            <a:ext cx="5039818" cy="115887"/>
          </a:xfrm>
        </p:spPr>
        <p:txBody>
          <a:bodyPr anchor="ctr" rIns="0" tIns="0"/>
          <a:lstStyle>
            <a:lvl1pPr indent="0" marL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hasCustomPrompt="1" type="title"/>
          </p:nvPr>
        </p:nvSpPr>
        <p:spPr>
          <a:xfrm>
            <a:off x="639987" y="742184"/>
            <a:ext cx="4912674" cy="333425"/>
          </a:xfrm>
        </p:spPr>
        <p:txBody>
          <a:bodyPr anchor="t" anchorCtr="0" bIns="0" lIns="0" rIns="0" rtlCol="0" tIns="0" vert="horz" wrap="square">
            <a:spAutoFit/>
          </a:bodyPr>
          <a:lstStyle>
            <a:lvl1pPr>
              <a:lnSpc>
                <a:spcPct val="100000"/>
              </a:lnSpc>
              <a:defRPr b="0" dirty="0" lang="en-US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pic>
        <p:nvPicPr>
          <p:cNvPr descr="A white text on a black background&#10;&#10;Description automatically generated" id="2" name="Picture 1">
            <a:extLst>
              <a:ext uri="{FF2B5EF4-FFF2-40B4-BE49-F238E27FC236}">
                <a16:creationId xmlns:a16="http://schemas.microsoft.com/office/drawing/2014/main" id="{9106AF4F-F60D-E66A-5522-0CBE49D229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0324" y="456340"/>
            <a:ext cx="1619377" cy="7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Pop Up Medi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hugging&#10;&#10;Description automatically generated" id="4" name="Picture 3">
            <a:extLst>
              <a:ext uri="{FF2B5EF4-FFF2-40B4-BE49-F238E27FC236}">
                <a16:creationId xmlns:a16="http://schemas.microsoft.com/office/drawing/2014/main" id="{187358BA-8D64-0334-3E3E-F25DA48CF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" t="22"/>
          <a:stretch/>
        </p:blipFill>
        <p:spPr>
          <a:xfrm>
            <a:off x="12897" y="0"/>
            <a:ext cx="9145049" cy="51435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81883E-4FE2-E54E-B06C-59F576CFE855}"/>
              </a:ext>
            </a:extLst>
          </p:cNvPr>
          <p:cNvSpPr/>
          <p:nvPr userDrawn="1"/>
        </p:nvSpPr>
        <p:spPr>
          <a:xfrm>
            <a:off x="342000" y="676281"/>
            <a:ext cx="8460000" cy="3790938"/>
          </a:xfrm>
          <a:prstGeom prst="roundRect">
            <a:avLst>
              <a:gd fmla="val 0" name="adj"/>
            </a:avLst>
          </a:prstGeom>
          <a:solidFill>
            <a:schemeClr val="bg1">
              <a:alpha val="89732"/>
            </a:schemeClr>
          </a:solidFill>
          <a:ln>
            <a:noFill/>
          </a:ln>
          <a:effectLst>
            <a:outerShdw algn="ctr" blurRad="190500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err="1" lang="en-GB" sz="140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E0667EF4-BD8C-9342-AC95-FE3A3C0B5FCB}"/>
              </a:ext>
            </a:extLst>
          </p:cNvPr>
          <p:cNvSpPr>
            <a:spLocks noGrp="1"/>
          </p:cNvSpPr>
          <p:nvPr>
            <p:ph idx="15" sz="quarter"/>
          </p:nvPr>
        </p:nvSpPr>
        <p:spPr>
          <a:xfrm>
            <a:off x="1730276" y="960439"/>
            <a:ext cx="6677124" cy="32143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hasCustomPrompt="1" idx="12" sz="quarter" type="body"/>
          </p:nvPr>
        </p:nvSpPr>
        <p:spPr>
          <a:xfrm>
            <a:off x="512843" y="4957763"/>
            <a:ext cx="5039818" cy="115887"/>
          </a:xfrm>
        </p:spPr>
        <p:txBody>
          <a:bodyPr anchor="ctr" rIns="0" tIns="0"/>
          <a:lstStyle>
            <a:lvl1pPr indent="0" marL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hasCustomPrompt="1" type="title"/>
          </p:nvPr>
        </p:nvSpPr>
        <p:spPr>
          <a:xfrm rot="16200000">
            <a:off x="-703875" y="2401506"/>
            <a:ext cx="3214375" cy="333425"/>
          </a:xfrm>
        </p:spPr>
        <p:txBody>
          <a:bodyPr anchor="t" anchorCtr="0" bIns="0" lIns="0" rIns="0" rtlCol="0" tIns="0" vert="horz" wrap="square">
            <a:noAutofit/>
          </a:bodyPr>
          <a:lstStyle>
            <a:lvl1pPr>
              <a:lnSpc>
                <a:spcPct val="100000"/>
              </a:lnSpc>
              <a:defRPr b="0" dirty="0" lang="en-US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Title goes here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0ECA8E-E74D-E940-B820-3508E33CFC98}"/>
              </a:ext>
            </a:extLst>
          </p:cNvPr>
          <p:cNvCxnSpPr>
            <a:cxnSpLocks/>
          </p:cNvCxnSpPr>
          <p:nvPr userDrawn="1"/>
        </p:nvCxnSpPr>
        <p:spPr>
          <a:xfrm>
            <a:off x="346075" y="4913681"/>
            <a:ext cx="8414544" cy="0"/>
          </a:xfrm>
          <a:prstGeom prst="line">
            <a:avLst/>
          </a:prstGeom>
          <a:ln cmpd="sng"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80">
            <a:extLst>
              <a:ext uri="{FF2B5EF4-FFF2-40B4-BE49-F238E27FC236}">
                <a16:creationId xmlns:a16="http://schemas.microsoft.com/office/drawing/2014/main" id="{C3D20BDD-AB24-3941-B1DD-9F8071C478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713" y="4958720"/>
            <a:ext cx="11702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wrap="none">
            <a:spAutoFit/>
          </a:bodyPr>
          <a:lstStyle/>
          <a:p>
            <a:pPr defTabSz="914278" eaLnBrk="0" hangingPunct="0"/>
            <a:fld id="{A0FF448A-A949-480E-877F-103AA75CAD9F}" type="slidenum">
              <a:rPr b="1" lang="en-US" smtClean="0" sz="750">
                <a:solidFill>
                  <a:srgbClr val="133578"/>
                </a:solidFill>
                <a:latin typeface="+mn-lt"/>
              </a:rPr>
              <a:t>‹#›</a:t>
            </a:fld>
            <a:endParaRPr lang="en-US" sz="75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9A29FD44-8506-A24A-B856-59A0C80F352C}"/>
              </a:ext>
            </a:extLst>
          </p:cNvPr>
          <p:cNvSpPr>
            <a:spLocks noGrp="1"/>
          </p:cNvSpPr>
          <p:nvPr>
            <p:ph hasCustomPrompt="1" idx="11" sz="quarter" type="body"/>
          </p:nvPr>
        </p:nvSpPr>
        <p:spPr>
          <a:xfrm rot="16200000">
            <a:off x="380389" y="3167237"/>
            <a:ext cx="1764434" cy="251340"/>
          </a:xfrm>
        </p:spPr>
        <p:txBody>
          <a:bodyPr numCol="1" spcCol="360000"/>
          <a:lstStyle>
            <a:lvl1pPr indent="0" mar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000">
                <a:latin typeface="+mn-lt"/>
              </a:defRPr>
            </a:lvl1pPr>
            <a:lvl2pPr algn="l" defTabSz="457200" eaLnBrk="1" fontAlgn="auto" hangingPunct="1" indent="0" latinLnBrk="0" marL="457200" marR="0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algn="l" pos="804863"/>
              </a:tabLst>
              <a:defRPr sz="1450">
                <a:latin charset="0" panose="02000504040000020004" pitchFamily="2" typeface="BG Flame"/>
              </a:defRPr>
            </a:lvl2pPr>
            <a:lvl3pPr indent="-342900" marL="1257300">
              <a:buFont typeface="Arial"/>
              <a:buChar char="•"/>
              <a:defRPr/>
            </a:lvl3pPr>
            <a:lvl4pPr indent="-342900" marL="1714500">
              <a:buFont typeface="Arial"/>
              <a:buChar char="•"/>
              <a:defRPr/>
            </a:lvl4pPr>
            <a:lvl5pPr indent="-342900" marL="2171700">
              <a:buFont typeface="Arial"/>
              <a:buChar char="•"/>
              <a:defRPr/>
            </a:lvl5pPr>
          </a:lstStyle>
          <a:p>
            <a:pPr lvl="0"/>
            <a:r>
              <a:rPr lang="en-US"/>
              <a:t>Subtitle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4104236209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6739C32-7CDD-099F-52F9-01C13B04B9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969876" y="3665130"/>
            <a:ext cx="2814287" cy="100027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This is a section break slide. Click here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4136D3-3DB2-FF4D-B46A-E05D571E4963}"/>
              </a:ext>
            </a:extLst>
          </p:cNvPr>
          <p:cNvCxnSpPr>
            <a:cxnSpLocks/>
          </p:cNvCxnSpPr>
          <p:nvPr userDrawn="1"/>
        </p:nvCxnSpPr>
        <p:spPr>
          <a:xfrm>
            <a:off x="4960883" y="4913681"/>
            <a:ext cx="2017986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00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CBB33A-3D5D-BA95-C51A-1C8343803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98C3CD-1334-CB44-B571-5525FB21C7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4166" y="3541583"/>
            <a:ext cx="4169201" cy="609012"/>
          </a:xfrm>
        </p:spPr>
        <p:txBody>
          <a:bodyPr anchor="t" anchorCtr="0"/>
          <a:lstStyle>
            <a:lvl1pPr marL="0" indent="0">
              <a:buFontTx/>
              <a:buNone/>
              <a:defRPr sz="2800" b="0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Enter your title here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4E9A048-46FC-954E-8193-01FAAF88E7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294" y="4287209"/>
            <a:ext cx="2932771" cy="381929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0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Subtitle to go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7D850-5CD2-BC08-A6A0-D3EAD49CD115}"/>
              </a:ext>
            </a:extLst>
          </p:cNvPr>
          <p:cNvSpPr txBox="1"/>
          <p:nvPr userDrawn="1"/>
        </p:nvSpPr>
        <p:spPr>
          <a:xfrm>
            <a:off x="391886" y="5025358"/>
            <a:ext cx="0" cy="0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pPr algn="l"/>
            <a:endParaRPr lang="en-US" sz="1100">
              <a:cs typeface="Avenir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84364C-0297-6D8C-C097-3F241B3DC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201017" y="272231"/>
            <a:ext cx="2559602" cy="12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2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ushing a walker in a grassy field&#10;&#10;Description automatically generated">
            <a:extLst>
              <a:ext uri="{FF2B5EF4-FFF2-40B4-BE49-F238E27FC236}">
                <a16:creationId xmlns:a16="http://schemas.microsoft.com/office/drawing/2014/main" id="{7F33356B-89C8-993B-79D3-7D5329BA1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969876" y="3665130"/>
            <a:ext cx="2814287" cy="100027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This is a section break slide. Click here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4136D3-3DB2-FF4D-B46A-E05D571E4963}"/>
              </a:ext>
            </a:extLst>
          </p:cNvPr>
          <p:cNvCxnSpPr>
            <a:cxnSpLocks/>
          </p:cNvCxnSpPr>
          <p:nvPr userDrawn="1"/>
        </p:nvCxnSpPr>
        <p:spPr>
          <a:xfrm>
            <a:off x="4960883" y="4913681"/>
            <a:ext cx="2017986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57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33356B-89C8-993B-79D3-7D5329BA1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969876" y="3665130"/>
            <a:ext cx="2814287" cy="100027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This is a section break slide. Click here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4136D3-3DB2-FF4D-B46A-E05D571E4963}"/>
              </a:ext>
            </a:extLst>
          </p:cNvPr>
          <p:cNvCxnSpPr>
            <a:cxnSpLocks/>
          </p:cNvCxnSpPr>
          <p:nvPr userDrawn="1"/>
        </p:nvCxnSpPr>
        <p:spPr>
          <a:xfrm>
            <a:off x="4960883" y="4913681"/>
            <a:ext cx="2017986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34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33356B-89C8-993B-79D3-7D5329BA1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969876" y="3665130"/>
            <a:ext cx="2814287" cy="100027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This is a section break slide. Click here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4136D3-3DB2-FF4D-B46A-E05D571E4963}"/>
              </a:ext>
            </a:extLst>
          </p:cNvPr>
          <p:cNvCxnSpPr>
            <a:cxnSpLocks/>
          </p:cNvCxnSpPr>
          <p:nvPr userDrawn="1"/>
        </p:nvCxnSpPr>
        <p:spPr>
          <a:xfrm>
            <a:off x="4960883" y="4913681"/>
            <a:ext cx="2017986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8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33356B-89C8-993B-79D3-7D5329BA1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969876" y="3665130"/>
            <a:ext cx="2814287" cy="100027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This is a section break slide. Click here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4136D3-3DB2-FF4D-B46A-E05D571E4963}"/>
              </a:ext>
            </a:extLst>
          </p:cNvPr>
          <p:cNvCxnSpPr>
            <a:cxnSpLocks/>
          </p:cNvCxnSpPr>
          <p:nvPr userDrawn="1"/>
        </p:nvCxnSpPr>
        <p:spPr>
          <a:xfrm>
            <a:off x="4960883" y="4913681"/>
            <a:ext cx="2017986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19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CBB33A-3D5D-BA95-C51A-1C8343803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86D05B-19B2-D541-8643-6FAFE638C093}"/>
              </a:ext>
            </a:extLst>
          </p:cNvPr>
          <p:cNvCxnSpPr/>
          <p:nvPr userDrawn="1"/>
        </p:nvCxnSpPr>
        <p:spPr>
          <a:xfrm>
            <a:off x="5252224" y="3813717"/>
            <a:ext cx="2932771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2A7D850-5CD2-BC08-A6A0-D3EAD49CD115}"/>
              </a:ext>
            </a:extLst>
          </p:cNvPr>
          <p:cNvSpPr txBox="1"/>
          <p:nvPr userDrawn="1"/>
        </p:nvSpPr>
        <p:spPr>
          <a:xfrm>
            <a:off x="391886" y="5025358"/>
            <a:ext cx="0" cy="0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pPr algn="l"/>
            <a:endParaRPr lang="en-US" sz="1100">
              <a:cs typeface="Avenir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84364C-0297-6D8C-C097-3F241B3DC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201017" y="272231"/>
            <a:ext cx="2559602" cy="1245139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D2895DE-4719-5CF8-B28A-C2D6977F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4166" y="3541583"/>
            <a:ext cx="4169201" cy="609012"/>
          </a:xfrm>
        </p:spPr>
        <p:txBody>
          <a:bodyPr anchor="t" anchorCtr="0"/>
          <a:lstStyle>
            <a:lvl1pPr marL="0" indent="0">
              <a:buFontTx/>
              <a:buNone/>
              <a:defRPr sz="2800" b="0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Enter your title here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4456D252-2243-E7D6-F2E3-C5811F51A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294" y="4287209"/>
            <a:ext cx="2932771" cy="381929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0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Subtitle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279706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CBB33A-3D5D-BA95-C51A-1C8343803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98C3CD-1334-CB44-B571-5525FB21C7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468" y="3059969"/>
            <a:ext cx="4586773" cy="609418"/>
          </a:xfrm>
        </p:spPr>
        <p:txBody>
          <a:bodyPr anchor="t" anchorCtr="0"/>
          <a:lstStyle>
            <a:lvl1pPr marL="0" indent="0">
              <a:buFontTx/>
              <a:buNone/>
              <a:defRPr sz="2800" b="0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Enter your title here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4E9A048-46FC-954E-8193-01FAAF88E7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7596" y="3785810"/>
            <a:ext cx="2932771" cy="381929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0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Subtitle to go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7D850-5CD2-BC08-A6A0-D3EAD49CD115}"/>
              </a:ext>
            </a:extLst>
          </p:cNvPr>
          <p:cNvSpPr txBox="1"/>
          <p:nvPr userDrawn="1"/>
        </p:nvSpPr>
        <p:spPr>
          <a:xfrm>
            <a:off x="391886" y="5025358"/>
            <a:ext cx="0" cy="0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pPr algn="l"/>
            <a:endParaRPr lang="en-US" sz="1100">
              <a:cs typeface="Avenir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84364C-0297-6D8C-C097-3F241B3DC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66378" y="4167739"/>
            <a:ext cx="1831848" cy="8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0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46075" y="325324"/>
            <a:ext cx="422592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52964" y="1291795"/>
            <a:ext cx="8413210" cy="3032922"/>
          </a:xfrm>
        </p:spPr>
        <p:txBody>
          <a:bodyPr wrap="square" tIns="0" rIns="0" numCol="2" spcCol="36000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2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sunt in culpa qui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Lorem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sunt in culpa qui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/>
          </a:p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C57AD-71F5-150F-9D2C-252CA5186BE7}"/>
              </a:ext>
            </a:extLst>
          </p:cNvPr>
          <p:cNvSpPr txBox="1"/>
          <p:nvPr userDrawn="1"/>
        </p:nvSpPr>
        <p:spPr>
          <a:xfrm>
            <a:off x="1597794" y="2656573"/>
            <a:ext cx="0" cy="0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pPr algn="l"/>
            <a:endParaRPr lang="en-US" sz="1100">
              <a:cs typeface="Avenir Ligh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868D7F7-2167-EDEF-1737-9A2234430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3764" y="1265662"/>
            <a:ext cx="4550702" cy="38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6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46075" y="325324"/>
            <a:ext cx="422592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52964" y="1291795"/>
            <a:ext cx="8413210" cy="3032922"/>
          </a:xfrm>
        </p:spPr>
        <p:txBody>
          <a:bodyPr wrap="square" tIns="0" rIns="0" numCol="2" spcCol="36000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2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sunt in culpa qui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Lorem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sunt in culpa qui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/>
          </a:p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C57AD-71F5-150F-9D2C-252CA5186BE7}"/>
              </a:ext>
            </a:extLst>
          </p:cNvPr>
          <p:cNvSpPr txBox="1"/>
          <p:nvPr userDrawn="1"/>
        </p:nvSpPr>
        <p:spPr>
          <a:xfrm>
            <a:off x="1597794" y="2656573"/>
            <a:ext cx="0" cy="0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pPr algn="l"/>
            <a:endParaRPr lang="en-US" sz="1100"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054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46075" y="325324"/>
            <a:ext cx="422592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C4484446-7B6E-BC59-1F98-683011442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964" y="1291795"/>
            <a:ext cx="8290522" cy="3032922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sunt in culpa qui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0"/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laudantium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totam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aperiam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illo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inventore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veritatis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quasi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architecto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beatae vitae dicta sunt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explicabo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Nemo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aspernatur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fugit,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consequuntur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magni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eos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qui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ratione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sequi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nesciunt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porro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qui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numquam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modi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quaerat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nostrum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exercitationem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corporis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laboriosam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nisi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commodi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autem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iure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qui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nihil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molestiae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illum qui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quo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</a:t>
            </a:r>
            <a:endParaRPr lang="en-US"/>
          </a:p>
          <a:p>
            <a:pPr lvl="0"/>
            <a:r>
              <a:rPr lang="en-US"/>
              <a:t>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26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5F513-EB3D-C14A-850A-6A69372C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843" y="4957763"/>
            <a:ext cx="5039818" cy="115887"/>
          </a:xfrm>
        </p:spPr>
        <p:txBody>
          <a:bodyPr tIns="0" rIns="0" anchor="ctr"/>
          <a:lstStyle>
            <a:lvl1pPr marL="0" indent="0">
              <a:buFontTx/>
              <a:buNone/>
              <a:defRPr sz="750"/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46075" y="325324"/>
            <a:ext cx="4225925" cy="33342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b="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ts val="2560"/>
              </a:lnSpc>
            </a:pPr>
            <a:r>
              <a:rPr lang="en-GB"/>
              <a:t>Click here to add title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C4484446-7B6E-BC59-1F98-683011442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964" y="1291795"/>
            <a:ext cx="3997655" cy="3032922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sunt in culpa qui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0"/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laudantium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totam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aperiam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illo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inventore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veritatis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quasi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architecto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beatae vitae dicta sunt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explicabo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Nemo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aspernatur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fugit,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consequuntur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magni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eos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qui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ratione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sequi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nesciunt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en-US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B446FEB9-BA2A-1C43-46DA-DA9D80750A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9578" y="1291795"/>
            <a:ext cx="3997655" cy="3032922"/>
          </a:xfrm>
        </p:spPr>
        <p:txBody>
          <a:bodyPr numCol="1" spcCol="360000"/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sz="1100"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>
                <a:latin typeface="BG Flame" panose="02000504040000020004" pitchFamily="2" charset="0"/>
              </a:defRPr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lvl="0"/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sunt in culpa qui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0"/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laudantium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totam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aperiam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illo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inventore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veritatis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quasi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architecto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beatae vitae dicta sunt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explicabo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Nemo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aspernatur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fugit,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consequuntur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magni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eos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qui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ratione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sequi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nesciunt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600" y="626400"/>
            <a:ext cx="3765454" cy="33342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lvl="0">
              <a:lnSpc>
                <a:spcPts val="2560"/>
              </a:lnSpc>
            </a:pPr>
            <a:r>
              <a:rPr lang="en-GB"/>
              <a:t>Click to edit master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365" y="1340535"/>
            <a:ext cx="8375809" cy="3437839"/>
          </a:xfrm>
          <a:prstGeom prst="rect">
            <a:avLst/>
          </a:prstGeom>
        </p:spPr>
        <p:txBody>
          <a:bodyPr vert="horz" lIns="0" tIns="45720" rIns="91440" bIns="0" rtlCol="0">
            <a:noAutofit/>
          </a:bodyPr>
          <a:lstStyle/>
          <a:p>
            <a:pPr marL="180000" lvl="0" indent="-180000">
              <a:spcBef>
                <a:spcPts val="0"/>
              </a:spcBef>
              <a:spcAft>
                <a:spcPts val="600"/>
              </a:spcAft>
              <a:buSzPct val="130000"/>
              <a:buFont typeface="Arial"/>
              <a:buChar char="•"/>
            </a:pPr>
            <a:r>
              <a:rPr lang="en-GB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2F7B6C-24A4-4DA5-8B50-2A4B086FA4BB}"/>
              </a:ext>
            </a:extLst>
          </p:cNvPr>
          <p:cNvCxnSpPr>
            <a:cxnSpLocks/>
          </p:cNvCxnSpPr>
          <p:nvPr userDrawn="1"/>
        </p:nvCxnSpPr>
        <p:spPr>
          <a:xfrm>
            <a:off x="346075" y="4913681"/>
            <a:ext cx="841454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180">
            <a:extLst>
              <a:ext uri="{FF2B5EF4-FFF2-40B4-BE49-F238E27FC236}">
                <a16:creationId xmlns:a16="http://schemas.microsoft.com/office/drawing/2014/main" id="{029D04C5-372E-4AD4-BC4E-E7D276A31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713" y="4958720"/>
            <a:ext cx="11702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/>
          <a:p>
            <a:pPr defTabSz="914278" eaLnBrk="0" hangingPunct="0"/>
            <a:fld id="{A0FF448A-A949-480E-877F-103AA75CAD9F}" type="slidenum">
              <a:rPr lang="en-US" sz="750" b="1" smtClean="0">
                <a:solidFill>
                  <a:srgbClr val="133578"/>
                </a:solidFill>
                <a:latin typeface="+mn-lt"/>
              </a:rPr>
              <a:t>‹#›</a:t>
            </a:fld>
            <a:endParaRPr lang="en-US" sz="75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Picture 4" descr="A pink and blue logo&#10;&#10;Description automatically generated">
            <a:extLst>
              <a:ext uri="{FF2B5EF4-FFF2-40B4-BE49-F238E27FC236}">
                <a16:creationId xmlns:a16="http://schemas.microsoft.com/office/drawing/2014/main" id="{71B67893-176C-520F-7091-409B1CAD6535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7066142" y="272231"/>
            <a:ext cx="1694477" cy="82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2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702" r:id="rId2"/>
    <p:sldLayoutId id="2147483703" r:id="rId3"/>
    <p:sldLayoutId id="2147483704" r:id="rId4"/>
    <p:sldLayoutId id="2147483705" r:id="rId5"/>
    <p:sldLayoutId id="2147483714" r:id="rId6"/>
    <p:sldLayoutId id="2147483653" r:id="rId7"/>
    <p:sldLayoutId id="2147483700" r:id="rId8"/>
    <p:sldLayoutId id="2147483706" r:id="rId9"/>
    <p:sldLayoutId id="2147483680" r:id="rId10"/>
    <p:sldLayoutId id="2147483681" r:id="rId11"/>
    <p:sldLayoutId id="2147483698" r:id="rId12"/>
    <p:sldLayoutId id="2147483692" r:id="rId13"/>
    <p:sldLayoutId id="2147483690" r:id="rId14"/>
    <p:sldLayoutId id="2147483691" r:id="rId15"/>
    <p:sldLayoutId id="2147483699" r:id="rId16"/>
    <p:sldLayoutId id="2147483693" r:id="rId17"/>
    <p:sldLayoutId id="2147483684" r:id="rId18"/>
    <p:sldLayoutId id="2147483683" r:id="rId19"/>
    <p:sldLayoutId id="2147483696" r:id="rId20"/>
    <p:sldLayoutId id="2147483697" r:id="rId21"/>
    <p:sldLayoutId id="2147483687" r:id="rId22"/>
    <p:sldLayoutId id="2147483688" r:id="rId23"/>
    <p:sldLayoutId id="2147483707" r:id="rId24"/>
    <p:sldLayoutId id="2147483708" r:id="rId25"/>
    <p:sldLayoutId id="2147483709" r:id="rId26"/>
    <p:sldLayoutId id="2147483676" r:id="rId27"/>
    <p:sldLayoutId id="2147483689" r:id="rId28"/>
    <p:sldLayoutId id="2147483677" r:id="rId29"/>
    <p:sldLayoutId id="2147483710" r:id="rId30"/>
    <p:sldLayoutId id="2147483711" r:id="rId31"/>
    <p:sldLayoutId id="2147483712" r:id="rId32"/>
    <p:sldLayoutId id="2147483713" r:id="rId3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lang="en-US" sz="2600" b="1" i="0" kern="1200" baseline="0" dirty="0">
          <a:solidFill>
            <a:schemeClr val="tx1"/>
          </a:solidFill>
          <a:latin typeface="+mj-lt"/>
          <a:ea typeface="+mj-ea"/>
          <a:cs typeface="BG Flame" panose="02000504040000020004" pitchFamily="2" charset="0"/>
        </a:defRPr>
      </a:lvl1pPr>
    </p:titleStyle>
    <p:bodyStyle>
      <a:lvl1pPr marL="0" indent="0" algn="l" defTabSz="457200" rtl="0" eaLnBrk="1" latinLnBrk="0" hangingPunct="1">
        <a:lnSpc>
          <a:spcPct val="95000"/>
        </a:lnSpc>
        <a:spcBef>
          <a:spcPct val="20000"/>
        </a:spcBef>
        <a:buSzPct val="110000"/>
        <a:buFontTx/>
        <a:buNone/>
        <a:defRPr lang="en-GB" sz="1100" kern="1200" dirty="0" smtClean="0">
          <a:solidFill>
            <a:schemeClr val="tx1"/>
          </a:solidFill>
          <a:latin typeface="+mn-lt"/>
          <a:ea typeface="+mn-ea"/>
          <a:cs typeface="BG Flame" panose="02000504040000020004" pitchFamily="2" charset="0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venir Light"/>
          <a:ea typeface="+mn-ea"/>
          <a:cs typeface="Avenir Light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Avenir Light"/>
          <a:ea typeface="+mn-ea"/>
          <a:cs typeface="Avenir Light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he-essential-trustee-what-you-need-to-know-cc3/the-essential-trustee-what-you-need-to-know-what-you-need-to-do#about-this-guidanc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he-essential-trustee-what-you-need-to-know-cc3/the-essential-trustee-what-you-need-to-know-what-you-need-to-do#about-this-guidanc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vo.org.uk/help-and-guidance/governance/financial-procedures-manual/" TargetMode="External"/><Relationship Id="rId2" Type="http://schemas.openxmlformats.org/officeDocument/2006/relationships/hyperlink" Target="https://www.ncvo.org.uk/help-and-guidance/governance/board-basics/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hyperlink" Target="https://www.ncvo.org.uk/help-and-guidance/safeguardin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nfieldtrust.org/pages/live-webinars" TargetMode="External"/><Relationship Id="rId2" Type="http://schemas.openxmlformats.org/officeDocument/2006/relationships/hyperlink" Target="https://www.cranfieldtrust.org/pages/resources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hyperlink" Target="https://www.cranfieldtrust.org/pages/charity-management-consultancy-" TargetMode="External"/><Relationship Id="rId4" Type="http://schemas.openxmlformats.org/officeDocument/2006/relationships/hyperlink" Target="https://www.cranfieldtrust.org/pages/free-charity-management-support" TargetMode="External"/></Relationships>
</file>

<file path=ppt/slides/_rels/slide17.xml.rels><?xml version="1.0" encoding="UTF-8" standalone="yes" ?><Relationships xmlns="http://schemas.openxmlformats.org/package/2006/relationships"><Relationship Id="rId8" Target="../media/image26.jpeg" Type="http://schemas.openxmlformats.org/officeDocument/2006/relationships/image"/><Relationship Id="rId3" Target="https://www.acas.org.uk/templates-for-employers" TargetMode="External" Type="http://schemas.openxmlformats.org/officeDocument/2006/relationships/hyperlink"/><Relationship Id="rId7" Target="../media/image25.png" Type="http://schemas.openxmlformats.org/officeDocument/2006/relationships/image"/><Relationship Id="rId2" Target="https://www.dsc.org.uk/publication/policy-and-procedures-templates/" TargetMode="External" Type="http://schemas.openxmlformats.org/officeDocument/2006/relationships/hyperlink"/><Relationship Id="rId1" Target="../slideLayouts/slideLayout19.xml" Type="http://schemas.openxmlformats.org/officeDocument/2006/relationships/slideLayout"/><Relationship Id="rId6" Target="../media/image24.jpeg" Type="http://schemas.openxmlformats.org/officeDocument/2006/relationships/image"/><Relationship Id="rId11" Target="https://time2volunteer.org/resources" TargetMode="External" Type="http://schemas.openxmlformats.org/officeDocument/2006/relationships/hyperlink"/><Relationship Id="rId5" Target="../media/image23.png" Type="http://schemas.openxmlformats.org/officeDocument/2006/relationships/image"/><Relationship Id="rId10" Target="../media/image27.png" Type="http://schemas.openxmlformats.org/officeDocument/2006/relationships/image"/><Relationship Id="rId4" Target="https://www.hse.gov.uk/guidance/index.htm" TargetMode="External" Type="http://schemas.openxmlformats.org/officeDocument/2006/relationships/hyperlink"/><Relationship Id="rId9" Target="https://www.fundraisingregulator.org.uk/code" TargetMode="External" Type="http://schemas.openxmlformats.org/officeDocument/2006/relationships/hyperlink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cse.uk/resources/keeping-people-safe" TargetMode="External"/><Relationship Id="rId3" Type="http://schemas.openxmlformats.org/officeDocument/2006/relationships/hyperlink" Target="https://ico.org.uk/for-organisations/uk-gdpr-guidance-and-resources/accountability-and-governance/accountability-framework/policies-and-procedures/" TargetMode="External"/><Relationship Id="rId7" Type="http://schemas.openxmlformats.org/officeDocument/2006/relationships/hyperlink" Target="https://portal.e-lfh.org.uk/" TargetMode="External"/><Relationship Id="rId2" Type="http://schemas.openxmlformats.org/officeDocument/2006/relationships/hyperlink" Target="https://www.ncvo.org.uk/help-and-guidance/running-a-charity/insurance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hse.gov.uk/voluntary/index.htm" TargetMode="External"/><Relationship Id="rId5" Type="http://schemas.openxmlformats.org/officeDocument/2006/relationships/hyperlink" Target="https://www.charitygovernancecode.org/en/5-board-effectiveness" TargetMode="External"/><Relationship Id="rId4" Type="http://schemas.openxmlformats.org/officeDocument/2006/relationships/hyperlink" Target="https://www.ncvo.org.uk/help-and-guidance/governance/financial-procedures-manua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co.org.uk/for-organisations/advice-for-small-organisations/how-to-write-a-privacy-notice-and-what-goes-in-it/" TargetMode="External"/><Relationship Id="rId2" Type="http://schemas.openxmlformats.org/officeDocument/2006/relationships/hyperlink" Target="https://www.hse.gov.uk/simple-health-safety/policy/index.htm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hyperlink" Target="https://www.acas.org.uk/disciplinary-and-grievance-procedur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he-essential-trustee-what-you-need-to-know-cc3/the-essential-trustee-what-you-need-to-know-what-you-need-to-do#about-this-guidanc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he-essential-trustee-what-you-need-to-know-cc3/the-essential-trustee-what-you-need-to-know-what-you-need-to-do#about-this-guidanc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he-essential-trustee-what-you-need-to-know-cc3/the-essential-trustee-what-you-need-to-know-what-you-need-to-do#about-this-guidanc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he-essential-trustee-what-you-need-to-know-cc3/the-essential-trustee-what-you-need-to-know-what-you-need-to-do#about-this-guidanc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E0260A-2D75-9BD8-BD8F-AF6E087C81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01880" y="4384451"/>
            <a:ext cx="6093993" cy="609012"/>
          </a:xfrm>
        </p:spPr>
        <p:txBody>
          <a:bodyPr/>
          <a:lstStyle/>
          <a:p>
            <a:r>
              <a:rPr lang="en-US"/>
              <a:t>Get Set Grow: Policies &amp; Procedures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AB08F88-B7F7-DD36-E2FD-C2AD9F439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009" y="1341662"/>
            <a:ext cx="3082835" cy="15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4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17B1E-ED63-90D4-B28E-1D4952020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CA6FC-681D-775D-FF9A-B449F5001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964" y="2103866"/>
            <a:ext cx="4219036" cy="2269992"/>
          </a:xfrm>
        </p:spPr>
        <p:txBody>
          <a:bodyPr/>
          <a:lstStyle/>
          <a:p>
            <a:r>
              <a:rPr lang="en-GB" sz="1400">
                <a:solidFill>
                  <a:schemeClr val="accent5"/>
                </a:solidFill>
              </a:rPr>
              <a:t>Consider the six main duties of a Trustee..</a:t>
            </a:r>
            <a:r>
              <a:rPr lang="en-GB" sz="1400" b="0" i="0">
                <a:solidFill>
                  <a:schemeClr val="accent5"/>
                </a:solidFill>
                <a:effectLst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>
                <a:solidFill>
                  <a:srgbClr val="000000"/>
                </a:solidFill>
                <a:effectLst/>
              </a:rPr>
              <a:t>Managin</a:t>
            </a:r>
            <a:r>
              <a:rPr lang="en-GB">
                <a:solidFill>
                  <a:srgbClr val="000000"/>
                </a:solidFill>
              </a:rPr>
              <a:t>g risks, protecting assets and people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000000"/>
                </a:solidFill>
              </a:rPr>
              <a:t>HR, Risk Assessments, safeguard policy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>
                <a:solidFill>
                  <a:srgbClr val="000000"/>
                </a:solidFill>
                <a:effectLst/>
              </a:rPr>
              <a:t>Getting the resources needed and complying with restrictions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000000"/>
                </a:solidFill>
              </a:rPr>
              <a:t>Asset register, environmental policy, donations	</a:t>
            </a:r>
            <a:endParaRPr lang="en-GB" sz="1200" b="0" i="1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75720-936D-1DC9-9F79-A9FD7267BC51}"/>
              </a:ext>
            </a:extLst>
          </p:cNvPr>
          <p:cNvSpPr/>
          <p:nvPr/>
        </p:nvSpPr>
        <p:spPr>
          <a:xfrm rot="21354911">
            <a:off x="373657" y="389228"/>
            <a:ext cx="3531630" cy="706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196C01-2F47-2A26-783C-9112E938D4EE}"/>
              </a:ext>
            </a:extLst>
          </p:cNvPr>
          <p:cNvSpPr/>
          <p:nvPr/>
        </p:nvSpPr>
        <p:spPr>
          <a:xfrm>
            <a:off x="697687" y="1098020"/>
            <a:ext cx="3409219" cy="70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F9B58A-F5A8-0561-A555-E721E49D04DF}"/>
              </a:ext>
            </a:extLst>
          </p:cNvPr>
          <p:cNvSpPr txBox="1">
            <a:spLocks/>
          </p:cNvSpPr>
          <p:nvPr/>
        </p:nvSpPr>
        <p:spPr>
          <a:xfrm rot="21335668">
            <a:off x="454253" y="577067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What’s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31B0C6C-771E-2159-3F46-A14EAC0D24CF}"/>
              </a:ext>
            </a:extLst>
          </p:cNvPr>
          <p:cNvSpPr txBox="1">
            <a:spLocks/>
          </p:cNvSpPr>
          <p:nvPr/>
        </p:nvSpPr>
        <p:spPr>
          <a:xfrm>
            <a:off x="693770" y="1304792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Needed</a:t>
            </a:r>
          </a:p>
        </p:txBody>
      </p:sp>
      <p:pic>
        <p:nvPicPr>
          <p:cNvPr id="1026" name="Picture 2" descr="CHARITY COMMISSION CC3 PDF">
            <a:extLst>
              <a:ext uri="{FF2B5EF4-FFF2-40B4-BE49-F238E27FC236}">
                <a16:creationId xmlns:a16="http://schemas.microsoft.com/office/drawing/2014/main" id="{C97E8E92-48E4-4718-6B0B-EB12DBAF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24" y="406257"/>
            <a:ext cx="2472602" cy="36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2B4D0A-2062-265F-5748-B2AF71DBA043}"/>
              </a:ext>
            </a:extLst>
          </p:cNvPr>
          <p:cNvSpPr/>
          <p:nvPr/>
        </p:nvSpPr>
        <p:spPr>
          <a:xfrm>
            <a:off x="5902712" y="2863516"/>
            <a:ext cx="1232014" cy="1242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90500" algn="ctr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761D0-BABF-FAA1-377B-C0931535ACCF}"/>
              </a:ext>
            </a:extLst>
          </p:cNvPr>
          <p:cNvSpPr txBox="1"/>
          <p:nvPr/>
        </p:nvSpPr>
        <p:spPr>
          <a:xfrm>
            <a:off x="4662124" y="4289502"/>
            <a:ext cx="3412273" cy="282497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/>
          <a:p>
            <a:pPr algn="l"/>
            <a:r>
              <a:rPr lang="en-GB" sz="1100">
                <a:solidFill>
                  <a:srgbClr val="FF0000"/>
                </a:solidFill>
                <a:cs typeface="Avenir Light"/>
                <a:hlinkClick r:id="rId3"/>
              </a:rPr>
              <a:t>Charity Commission: The Essential Trustee</a:t>
            </a:r>
            <a:endParaRPr lang="en-GB" sz="1100">
              <a:solidFill>
                <a:srgbClr val="FF0000"/>
              </a:solidFill>
              <a:cs typeface="Avenir Light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75D7E78-573D-2208-E7D9-D6F54C0CB7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3" y="4957763"/>
            <a:ext cx="5040312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55148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BF3B6-AD55-3A60-8CF1-9D86130FF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4B54-0D42-F214-A389-2E80246C6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964" y="2103866"/>
            <a:ext cx="4219036" cy="2269992"/>
          </a:xfrm>
        </p:spPr>
        <p:txBody>
          <a:bodyPr/>
          <a:lstStyle/>
          <a:p>
            <a:r>
              <a:rPr lang="en-GB" sz="1400">
                <a:solidFill>
                  <a:schemeClr val="accent5"/>
                </a:solidFill>
              </a:rPr>
              <a:t>Consider the six main duties of a Trustee..</a:t>
            </a:r>
            <a:r>
              <a:rPr lang="en-GB" sz="1400" b="0" i="0">
                <a:solidFill>
                  <a:schemeClr val="accent5"/>
                </a:solidFill>
                <a:effectLst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>
                <a:solidFill>
                  <a:srgbClr val="000000"/>
                </a:solidFill>
                <a:effectLst/>
              </a:rPr>
              <a:t>Being prepared if something goes wrong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000000"/>
                </a:solidFill>
              </a:rPr>
              <a:t>Business continuity plan</a:t>
            </a:r>
            <a:endParaRPr lang="en-GB" sz="1200" i="1">
              <a:solidFill>
                <a:srgbClr val="000000"/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Skills and experience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0" i="1">
                <a:solidFill>
                  <a:srgbClr val="000000"/>
                </a:solidFill>
                <a:effectLst/>
              </a:rPr>
              <a:t>Trustee recruitment and induction pack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2BB653-B9F1-A632-0FC5-D3240C06C43B}"/>
              </a:ext>
            </a:extLst>
          </p:cNvPr>
          <p:cNvSpPr/>
          <p:nvPr/>
        </p:nvSpPr>
        <p:spPr>
          <a:xfrm rot="21354911">
            <a:off x="373657" y="389228"/>
            <a:ext cx="3531630" cy="706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AE4E81-08F4-A3D6-897D-80042E38B911}"/>
              </a:ext>
            </a:extLst>
          </p:cNvPr>
          <p:cNvSpPr/>
          <p:nvPr/>
        </p:nvSpPr>
        <p:spPr>
          <a:xfrm>
            <a:off x="697687" y="1098020"/>
            <a:ext cx="3409219" cy="70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498DF43-B0B1-41BD-B277-86291AA184A6}"/>
              </a:ext>
            </a:extLst>
          </p:cNvPr>
          <p:cNvSpPr txBox="1">
            <a:spLocks/>
          </p:cNvSpPr>
          <p:nvPr/>
        </p:nvSpPr>
        <p:spPr>
          <a:xfrm rot="21335668">
            <a:off x="454253" y="577067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What’s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127E80E-D970-E69A-1D61-AEEC8AAEFE4F}"/>
              </a:ext>
            </a:extLst>
          </p:cNvPr>
          <p:cNvSpPr txBox="1">
            <a:spLocks/>
          </p:cNvSpPr>
          <p:nvPr/>
        </p:nvSpPr>
        <p:spPr>
          <a:xfrm>
            <a:off x="693770" y="1304792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Needed</a:t>
            </a:r>
          </a:p>
        </p:txBody>
      </p:sp>
      <p:pic>
        <p:nvPicPr>
          <p:cNvPr id="1026" name="Picture 2" descr="CHARITY COMMISSION CC3 PDF">
            <a:extLst>
              <a:ext uri="{FF2B5EF4-FFF2-40B4-BE49-F238E27FC236}">
                <a16:creationId xmlns:a16="http://schemas.microsoft.com/office/drawing/2014/main" id="{40AF2F83-4DF9-09AC-9FBC-669E49ACA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24" y="406257"/>
            <a:ext cx="2472602" cy="36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7CB991-F8B6-BC4E-EC13-A981779B4613}"/>
              </a:ext>
            </a:extLst>
          </p:cNvPr>
          <p:cNvSpPr txBox="1"/>
          <p:nvPr/>
        </p:nvSpPr>
        <p:spPr>
          <a:xfrm>
            <a:off x="4662124" y="4289502"/>
            <a:ext cx="3412273" cy="282497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/>
          <a:p>
            <a:pPr algn="l"/>
            <a:r>
              <a:rPr lang="en-GB" sz="1100">
                <a:solidFill>
                  <a:srgbClr val="FF0000"/>
                </a:solidFill>
                <a:cs typeface="Avenir Light"/>
                <a:hlinkClick r:id="rId3"/>
              </a:rPr>
              <a:t>Charity Commission: The Essential Trustee</a:t>
            </a:r>
            <a:endParaRPr lang="en-GB" sz="1100">
              <a:solidFill>
                <a:srgbClr val="FF0000"/>
              </a:solidFill>
              <a:cs typeface="Avenir Light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A41B596-D9B5-58AC-44B1-7BA9DAC009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3" y="4957763"/>
            <a:ext cx="5040312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04751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297C9-CF84-A8C4-2D6D-FE2BEDC4A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769B6-D138-B7B3-160A-FB8F493765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964" y="2103866"/>
            <a:ext cx="4219036" cy="2269992"/>
          </a:xfrm>
        </p:spPr>
        <p:txBody>
          <a:bodyPr/>
          <a:lstStyle/>
          <a:p>
            <a:r>
              <a:rPr lang="en-GB" sz="1400" b="0" i="0">
                <a:solidFill>
                  <a:schemeClr val="accent5"/>
                </a:solidFill>
                <a:effectLst/>
              </a:rPr>
              <a:t>A practical tool to help charities and their trustees develop high standards of governance. </a:t>
            </a:r>
          </a:p>
          <a:p>
            <a:r>
              <a:rPr lang="en-GB" sz="1100" b="0" i="0">
                <a:solidFill>
                  <a:srgbClr val="000000"/>
                </a:solidFill>
                <a:effectLst/>
              </a:rPr>
              <a:t>Good governance is fundamental to a charity’s success. It enables and supports a charity’s compliance with the law and relevant regulations. It also promotes a culture in which everything works towards fulfilling the charity vision.  </a:t>
            </a:r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r>
              <a:rPr lang="en-GB" sz="800" i="1">
                <a:solidFill>
                  <a:srgbClr val="000000"/>
                </a:solidFill>
              </a:rPr>
              <a:t>Code last refreshed at the end of 2020.</a:t>
            </a:r>
            <a:endParaRPr lang="en-GB" sz="800" b="0" i="1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AF629-6AC2-FDEA-80DB-0868C7FF3FFF}"/>
              </a:ext>
            </a:extLst>
          </p:cNvPr>
          <p:cNvSpPr/>
          <p:nvPr/>
        </p:nvSpPr>
        <p:spPr>
          <a:xfrm rot="21354911">
            <a:off x="373657" y="389228"/>
            <a:ext cx="3531630" cy="706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36249-025E-1027-2AB7-8923CFBEE7C3}"/>
              </a:ext>
            </a:extLst>
          </p:cNvPr>
          <p:cNvSpPr/>
          <p:nvPr/>
        </p:nvSpPr>
        <p:spPr>
          <a:xfrm>
            <a:off x="697687" y="1098020"/>
            <a:ext cx="3409219" cy="70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80DCE71-5EC2-29EB-A91D-44B5D954CA9B}"/>
              </a:ext>
            </a:extLst>
          </p:cNvPr>
          <p:cNvSpPr txBox="1">
            <a:spLocks/>
          </p:cNvSpPr>
          <p:nvPr/>
        </p:nvSpPr>
        <p:spPr>
          <a:xfrm rot="21335668">
            <a:off x="454253" y="577067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Charity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4A92703-9F7D-6A6F-1C32-1E7137763393}"/>
              </a:ext>
            </a:extLst>
          </p:cNvPr>
          <p:cNvSpPr txBox="1">
            <a:spLocks/>
          </p:cNvSpPr>
          <p:nvPr/>
        </p:nvSpPr>
        <p:spPr>
          <a:xfrm>
            <a:off x="693770" y="1304792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Governance Code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75E8E7-3B75-6926-1110-5770A9543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723" y="1395802"/>
            <a:ext cx="4082108" cy="2269993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DE426647-2002-72EF-5525-A8BB08E0B1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3" y="4957763"/>
            <a:ext cx="5040312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105968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DBE29-8641-5136-ED4E-4FDEF8E60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4A715D-E46F-E993-6ADA-5E8D42F37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279" y="1306935"/>
            <a:ext cx="4796982" cy="306692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DE84F-D9AE-AEB7-39B6-1BF81AF61C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964" y="2103866"/>
            <a:ext cx="4219036" cy="2269992"/>
          </a:xfrm>
        </p:spPr>
        <p:txBody>
          <a:bodyPr/>
          <a:lstStyle/>
          <a:p>
            <a:r>
              <a:rPr lang="en-GB" sz="1400" b="0" i="0">
                <a:solidFill>
                  <a:schemeClr val="accent5"/>
                </a:solidFill>
                <a:effectLst/>
              </a:rPr>
              <a:t>What to expect…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accent5"/>
                </a:solidFill>
              </a:rPr>
              <a:t>Recommended Practice (for small and large groups)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i="0">
                <a:solidFill>
                  <a:schemeClr val="accent5"/>
                </a:solidFill>
                <a:effectLst/>
              </a:rPr>
              <a:t>Glossary to support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accent5"/>
                </a:solidFill>
              </a:rPr>
              <a:t>Useful links to support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i="0">
                <a:solidFill>
                  <a:schemeClr val="accent5"/>
                </a:solidFill>
                <a:effectLst/>
              </a:rPr>
              <a:t>Confidence to inform and implement change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436FF0-7ED9-5732-3449-6D8C92737200}"/>
              </a:ext>
            </a:extLst>
          </p:cNvPr>
          <p:cNvSpPr/>
          <p:nvPr/>
        </p:nvSpPr>
        <p:spPr>
          <a:xfrm rot="21354911">
            <a:off x="373657" y="389228"/>
            <a:ext cx="3531630" cy="706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B060C-8DF3-21E6-FE9E-C7824E3C6139}"/>
              </a:ext>
            </a:extLst>
          </p:cNvPr>
          <p:cNvSpPr/>
          <p:nvPr/>
        </p:nvSpPr>
        <p:spPr>
          <a:xfrm>
            <a:off x="697687" y="1098020"/>
            <a:ext cx="3409219" cy="70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4440705-9057-6E47-2D03-059E1ED94732}"/>
              </a:ext>
            </a:extLst>
          </p:cNvPr>
          <p:cNvSpPr txBox="1">
            <a:spLocks/>
          </p:cNvSpPr>
          <p:nvPr/>
        </p:nvSpPr>
        <p:spPr>
          <a:xfrm rot="21335668">
            <a:off x="454253" y="577067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Charity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73C199A-E77D-61A3-21CC-F7D3DBA445A4}"/>
              </a:ext>
            </a:extLst>
          </p:cNvPr>
          <p:cNvSpPr txBox="1">
            <a:spLocks/>
          </p:cNvSpPr>
          <p:nvPr/>
        </p:nvSpPr>
        <p:spPr>
          <a:xfrm>
            <a:off x="693770" y="1304792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Governance Code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738D720-F444-31F2-86B4-78D8942A8D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3" y="4957763"/>
            <a:ext cx="5040312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169743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11D4D-80FC-1434-FAAD-6ECE4227B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08C98-31AD-A8A3-CF8A-DEE59C2354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964" y="2208517"/>
            <a:ext cx="4045782" cy="2665892"/>
          </a:xfrm>
        </p:spPr>
        <p:txBody>
          <a:bodyPr/>
          <a:lstStyle/>
          <a:p>
            <a:r>
              <a:rPr lang="en-GB" sz="1400" b="0" i="0">
                <a:solidFill>
                  <a:schemeClr val="accent5"/>
                </a:solidFill>
                <a:effectLst/>
              </a:rPr>
              <a:t>It’s important to find what works, implement </a:t>
            </a:r>
            <a:r>
              <a:rPr lang="en-GB" sz="1400">
                <a:solidFill>
                  <a:schemeClr val="accent5"/>
                </a:solidFill>
              </a:rPr>
              <a:t>while creating the right culture</a:t>
            </a:r>
            <a:r>
              <a:rPr lang="en-GB" sz="1400" b="0" i="0">
                <a:solidFill>
                  <a:schemeClr val="accent5"/>
                </a:solidFill>
                <a:effectLst/>
              </a:rPr>
              <a:t>. </a:t>
            </a:r>
          </a:p>
          <a:p>
            <a:r>
              <a:rPr lang="en-GB">
                <a:solidFill>
                  <a:srgbClr val="000000"/>
                </a:solidFill>
              </a:rPr>
              <a:t>It’s easy to give out templates but organisations need to check what’s right for them and ensure everybody is involved. </a:t>
            </a:r>
          </a:p>
          <a:p>
            <a:r>
              <a:rPr lang="en-GB">
                <a:solidFill>
                  <a:srgbClr val="000000"/>
                </a:solidFill>
              </a:rPr>
              <a:t>Don’t delegate to one person and sign off a document.</a:t>
            </a:r>
          </a:p>
          <a:p>
            <a:r>
              <a:rPr lang="en-GB">
                <a:solidFill>
                  <a:srgbClr val="000000"/>
                </a:solidFill>
              </a:rPr>
              <a:t>This section will go through where to find the help with tips to implement.</a:t>
            </a:r>
          </a:p>
          <a:p>
            <a:r>
              <a:rPr lang="en-US"/>
              <a:t> </a:t>
            </a:r>
          </a:p>
        </p:txBody>
      </p:sp>
      <p:pic>
        <p:nvPicPr>
          <p:cNvPr id="7" name="Picture Placeholder 6" descr="A group of women laughing&#10;&#10;Description automatically generated">
            <a:extLst>
              <a:ext uri="{FF2B5EF4-FFF2-40B4-BE49-F238E27FC236}">
                <a16:creationId xmlns:a16="http://schemas.microsoft.com/office/drawing/2014/main" id="{73404F79-B217-6EE8-E9B6-F2CE7A5DE6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564" r="2456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F2F06A-8A68-C87B-FE81-F2CA2E58CBEB}"/>
              </a:ext>
            </a:extLst>
          </p:cNvPr>
          <p:cNvSpPr/>
          <p:nvPr/>
        </p:nvSpPr>
        <p:spPr>
          <a:xfrm rot="21354911">
            <a:off x="373657" y="389228"/>
            <a:ext cx="3531630" cy="706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6E1CA-B45B-7C00-7CE6-15CE2DA3100C}"/>
              </a:ext>
            </a:extLst>
          </p:cNvPr>
          <p:cNvSpPr/>
          <p:nvPr/>
        </p:nvSpPr>
        <p:spPr>
          <a:xfrm>
            <a:off x="697687" y="1098020"/>
            <a:ext cx="3409219" cy="70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EDEA1F7-83C0-7D16-E959-3CF0071E5DF9}"/>
              </a:ext>
            </a:extLst>
          </p:cNvPr>
          <p:cNvSpPr txBox="1">
            <a:spLocks/>
          </p:cNvSpPr>
          <p:nvPr/>
        </p:nvSpPr>
        <p:spPr>
          <a:xfrm rot="21335668">
            <a:off x="343710" y="581772"/>
            <a:ext cx="3571438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sz="2600" b="1"/>
              <a:t>Part 2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A9202FA-FE34-4C22-E646-6DFB51913B1C}"/>
              </a:ext>
            </a:extLst>
          </p:cNvPr>
          <p:cNvSpPr txBox="1">
            <a:spLocks/>
          </p:cNvSpPr>
          <p:nvPr/>
        </p:nvSpPr>
        <p:spPr>
          <a:xfrm>
            <a:off x="697686" y="1295413"/>
            <a:ext cx="3409219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sz="2400" b="1"/>
              <a:t>Where to find support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06707AC-F34F-AAA1-54A9-4A1CC2F601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3" y="4957763"/>
            <a:ext cx="4219575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47017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ADCBF-1890-BDFB-0D39-57101C488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B2CE62-B934-4DBD-5DFA-5006C6FA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5" y="325324"/>
            <a:ext cx="5694507" cy="400110"/>
          </a:xfrm>
        </p:spPr>
        <p:txBody>
          <a:bodyPr/>
          <a:lstStyle/>
          <a:p>
            <a:r>
              <a:rPr lang="en-GB"/>
              <a:t>NCVO: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6A264E-45F2-2FDF-08D0-69F4EB0A69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400" b="1">
                <a:solidFill>
                  <a:schemeClr val="bg1"/>
                </a:solidFill>
                <a:hlinkClick r:id="rId2"/>
              </a:rPr>
              <a:t>Board Basics</a:t>
            </a:r>
            <a:endParaRPr lang="en-GB" sz="1400" b="1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Risk Register</a:t>
            </a:r>
          </a:p>
          <a:p>
            <a:r>
              <a:rPr lang="en-GB">
                <a:solidFill>
                  <a:schemeClr val="bg1"/>
                </a:solidFill>
              </a:rPr>
              <a:t>Scheme of delegation</a:t>
            </a:r>
          </a:p>
          <a:p>
            <a:r>
              <a:rPr lang="en-GB">
                <a:solidFill>
                  <a:schemeClr val="bg1"/>
                </a:solidFill>
              </a:rPr>
              <a:t>Trustee skills audit</a:t>
            </a:r>
          </a:p>
          <a:p>
            <a:r>
              <a:rPr lang="en-GB">
                <a:solidFill>
                  <a:schemeClr val="bg1"/>
                </a:solidFill>
              </a:rPr>
              <a:t>Conflict of interest policy </a:t>
            </a:r>
          </a:p>
          <a:p>
            <a:r>
              <a:rPr lang="en-GB">
                <a:solidFill>
                  <a:schemeClr val="bg1"/>
                </a:solidFill>
              </a:rPr>
              <a:t>Code of conduct</a:t>
            </a:r>
          </a:p>
          <a:p>
            <a:r>
              <a:rPr lang="en-GB">
                <a:solidFill>
                  <a:schemeClr val="bg1"/>
                </a:solidFill>
              </a:rPr>
              <a:t>Strategic planning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5C9124-FE64-87F9-4EB2-C56E13E8BB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b="1">
                <a:solidFill>
                  <a:schemeClr val="bg1"/>
                </a:solidFill>
                <a:hlinkClick r:id="rId3"/>
              </a:rPr>
              <a:t>Policies &amp; Procedures</a:t>
            </a:r>
            <a:r>
              <a:rPr lang="en-GB" sz="1400">
                <a:solidFill>
                  <a:schemeClr val="bg1"/>
                </a:solidFill>
              </a:rPr>
              <a:t>	</a:t>
            </a:r>
          </a:p>
          <a:p>
            <a:r>
              <a:rPr lang="en-GB">
                <a:solidFill>
                  <a:schemeClr val="bg1"/>
                </a:solidFill>
              </a:rPr>
              <a:t>Sample documents</a:t>
            </a:r>
          </a:p>
          <a:p>
            <a:r>
              <a:rPr lang="en-GB">
                <a:solidFill>
                  <a:schemeClr val="bg1"/>
                </a:solidFill>
              </a:rPr>
              <a:t>Policy Templates </a:t>
            </a:r>
          </a:p>
          <a:p>
            <a:r>
              <a:rPr lang="en-GB">
                <a:solidFill>
                  <a:schemeClr val="bg1"/>
                </a:solidFill>
              </a:rPr>
              <a:t>Guidance documents</a:t>
            </a: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171D72-5CD0-28E7-2173-D79F9F531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400" b="1">
                <a:solidFill>
                  <a:schemeClr val="bg1"/>
                </a:solidFill>
                <a:hlinkClick r:id="rId4"/>
              </a:rPr>
              <a:t>Keeping safe</a:t>
            </a:r>
            <a:endParaRPr lang="en-GB" sz="1400" b="1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Six steps to safeguarding.</a:t>
            </a:r>
          </a:p>
          <a:p>
            <a:r>
              <a:rPr lang="en-GB">
                <a:solidFill>
                  <a:schemeClr val="bg1"/>
                </a:solidFill>
              </a:rPr>
              <a:t>Laws, rules and regulations</a:t>
            </a:r>
          </a:p>
          <a:p>
            <a:r>
              <a:rPr lang="en-GB">
                <a:solidFill>
                  <a:schemeClr val="bg1"/>
                </a:solidFill>
              </a:rPr>
              <a:t>Recognise, respond and report</a:t>
            </a:r>
          </a:p>
          <a:p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</a:rPr>
              <a:t>You must always review local safeguarding resources and support.</a:t>
            </a:r>
          </a:p>
          <a:p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EE9D9-9F27-3312-23F3-3BE6CF9F1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073661" cy="8187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BC2C64-54A8-9343-CD22-37065EDABF30}"/>
              </a:ext>
            </a:extLst>
          </p:cNvPr>
          <p:cNvSpPr txBox="1"/>
          <p:nvPr/>
        </p:nvSpPr>
        <p:spPr>
          <a:xfrm>
            <a:off x="345429" y="4347019"/>
            <a:ext cx="6278296" cy="431181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cs typeface="Avenir Light"/>
              </a:rPr>
              <a:t>Some resources are free for all.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cs typeface="Avenir Light"/>
              </a:rPr>
              <a:t>Membership required for full access but free for organisations with turnover less than £30k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24ADC0D-464C-9F27-EA70-214419055A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3" y="4957763"/>
            <a:ext cx="5040312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03327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0C8E8-052C-EE70-7A11-65F63D38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4B1D10-CAE6-D187-ECE4-E6266D02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5" y="325324"/>
            <a:ext cx="5694507" cy="400110"/>
          </a:xfrm>
        </p:spPr>
        <p:txBody>
          <a:bodyPr/>
          <a:lstStyle/>
          <a:p>
            <a:r>
              <a:rPr lang="en-GB"/>
              <a:t>NCVO: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B6B4CC-96BC-E0C7-FD4B-037AB3C68E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400" b="1">
                <a:solidFill>
                  <a:schemeClr val="bg1"/>
                </a:solidFill>
                <a:hlinkClick r:id="rId2"/>
              </a:rPr>
              <a:t>Library of resources</a:t>
            </a:r>
            <a:endParaRPr lang="en-GB" sz="1400" b="1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GDPR &amp; Data Protection</a:t>
            </a:r>
          </a:p>
          <a:p>
            <a:r>
              <a:rPr lang="en-GB">
                <a:solidFill>
                  <a:schemeClr val="bg1"/>
                </a:solidFill>
              </a:rPr>
              <a:t>Charity Financial Management</a:t>
            </a:r>
          </a:p>
          <a:p>
            <a:r>
              <a:rPr lang="en-GB">
                <a:solidFill>
                  <a:schemeClr val="bg1"/>
                </a:solidFill>
              </a:rPr>
              <a:t>Impact and evaluation</a:t>
            </a:r>
          </a:p>
          <a:p>
            <a:r>
              <a:rPr lang="en-GB">
                <a:solidFill>
                  <a:schemeClr val="bg1"/>
                </a:solidFill>
              </a:rPr>
              <a:t>HR and Employment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7C6068-D4CF-8473-05BB-2AB3E821A8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b="1">
                <a:solidFill>
                  <a:schemeClr val="bg1"/>
                </a:solidFill>
                <a:hlinkClick r:id="rId3"/>
              </a:rPr>
              <a:t>Webinars</a:t>
            </a:r>
            <a:r>
              <a:rPr lang="en-GB" sz="1400">
                <a:solidFill>
                  <a:schemeClr val="bg1"/>
                </a:solidFill>
              </a:rPr>
              <a:t>	</a:t>
            </a:r>
          </a:p>
          <a:p>
            <a:r>
              <a:rPr lang="en-GB">
                <a:solidFill>
                  <a:schemeClr val="bg1"/>
                </a:solidFill>
              </a:rPr>
              <a:t>People management</a:t>
            </a:r>
          </a:p>
          <a:p>
            <a:r>
              <a:rPr lang="en-GB">
                <a:solidFill>
                  <a:schemeClr val="bg1"/>
                </a:solidFill>
              </a:rPr>
              <a:t>Financial Management</a:t>
            </a:r>
          </a:p>
          <a:p>
            <a:r>
              <a:rPr lang="en-GB">
                <a:solidFill>
                  <a:schemeClr val="bg1"/>
                </a:solidFill>
              </a:rPr>
              <a:t>Performance &amp; impact</a:t>
            </a:r>
          </a:p>
          <a:p>
            <a:r>
              <a:rPr lang="en-GB">
                <a:solidFill>
                  <a:schemeClr val="bg1"/>
                </a:solidFill>
              </a:rPr>
              <a:t>Leadership &amp; strategic direction</a:t>
            </a: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5CF53A-C211-B26B-7AF7-A2D22B2634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400" b="1">
                <a:solidFill>
                  <a:schemeClr val="bg1"/>
                </a:solidFill>
                <a:hlinkClick r:id="rId4"/>
              </a:rPr>
              <a:t>Mentoring &amp; Peer to Peer</a:t>
            </a:r>
            <a:endParaRPr lang="en-GB" sz="1400" b="1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Individual leadership support.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 sz="1400" b="1">
                <a:solidFill>
                  <a:schemeClr val="bg1"/>
                </a:solidFill>
                <a:hlinkClick r:id="rId5"/>
              </a:rPr>
              <a:t>Management Consultancy </a:t>
            </a:r>
            <a:endParaRPr lang="en-GB" sz="1400" b="1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Apply for pro bono support to implement change.</a:t>
            </a:r>
          </a:p>
          <a:p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3189B-4684-4B12-9724-E00C5F762FAF}"/>
              </a:ext>
            </a:extLst>
          </p:cNvPr>
          <p:cNvSpPr txBox="1"/>
          <p:nvPr/>
        </p:nvSpPr>
        <p:spPr>
          <a:xfrm>
            <a:off x="345429" y="4347019"/>
            <a:ext cx="8226142" cy="431181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cs typeface="Avenir Light"/>
              </a:rPr>
              <a:t>Pro bono services and free resources for charities.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cs typeface="Avenir Light"/>
              </a:rPr>
              <a:t>Eligibility checker: welfare charity/not for profit addressing poverty, disability and social exclusion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667EA8-D5AA-1A65-9975-72FA30AB73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82" y="0"/>
            <a:ext cx="5646909" cy="1188823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91118D4-B951-73A2-B5CB-1E731CFAAB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3" y="4957763"/>
            <a:ext cx="5040312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360560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C4361-BF0D-C6E1-4CD7-B073EB390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372440-48D5-64E3-70FC-9457DB5FA9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400" b="1">
                <a:solidFill>
                  <a:schemeClr val="bg1"/>
                </a:solidFill>
                <a:hlinkClick r:id="rId2"/>
              </a:rPr>
              <a:t>Policies and procedure templates</a:t>
            </a:r>
            <a:r>
              <a:rPr lang="en-GB" sz="1400" b="1">
                <a:solidFill>
                  <a:schemeClr val="bg1"/>
                </a:solidFill>
              </a:rPr>
              <a:t> </a:t>
            </a:r>
          </a:p>
          <a:p>
            <a:r>
              <a:rPr lang="en-GB">
                <a:solidFill>
                  <a:schemeClr val="bg1"/>
                </a:solidFill>
              </a:rPr>
              <a:t>55 templates</a:t>
            </a:r>
          </a:p>
          <a:p>
            <a:r>
              <a:rPr lang="en-GB">
                <a:solidFill>
                  <a:schemeClr val="bg1"/>
                </a:solidFill>
              </a:rPr>
              <a:t>Updated in February 2024 </a:t>
            </a:r>
          </a:p>
          <a:p>
            <a:r>
              <a:rPr lang="en-GB">
                <a:solidFill>
                  <a:schemeClr val="bg1"/>
                </a:solidFill>
              </a:rPr>
              <a:t>£99 for downloadable PDF </a:t>
            </a: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A98C9D-4479-6551-68DE-78F9948F11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b="1">
                <a:solidFill>
                  <a:schemeClr val="bg1"/>
                </a:solidFill>
                <a:hlinkClick r:id="rId3"/>
              </a:rPr>
              <a:t>Templates for employers</a:t>
            </a:r>
            <a:r>
              <a:rPr lang="en-GB" sz="1400">
                <a:solidFill>
                  <a:schemeClr val="bg1"/>
                </a:solidFill>
              </a:rPr>
              <a:t>	</a:t>
            </a:r>
          </a:p>
          <a:p>
            <a:r>
              <a:rPr lang="en-GB">
                <a:solidFill>
                  <a:schemeClr val="bg1"/>
                </a:solidFill>
              </a:rPr>
              <a:t>Recruitment toolkit</a:t>
            </a:r>
          </a:p>
          <a:p>
            <a:r>
              <a:rPr lang="en-GB">
                <a:solidFill>
                  <a:schemeClr val="bg1"/>
                </a:solidFill>
              </a:rPr>
              <a:t>Template letters</a:t>
            </a:r>
          </a:p>
          <a:p>
            <a:r>
              <a:rPr lang="en-GB">
                <a:solidFill>
                  <a:schemeClr val="bg1"/>
                </a:solidFill>
              </a:rPr>
              <a:t>Example Policies.</a:t>
            </a:r>
          </a:p>
          <a:p>
            <a:r>
              <a:rPr lang="en-GB">
                <a:solidFill>
                  <a:schemeClr val="bg1"/>
                </a:solidFill>
              </a:rPr>
              <a:t>Forms and HR Templates</a:t>
            </a: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92DAB8-B512-CC69-A394-3F6C2DF048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537" y="3627039"/>
            <a:ext cx="2521000" cy="3032922"/>
          </a:xfrm>
        </p:spPr>
        <p:txBody>
          <a:bodyPr/>
          <a:lstStyle/>
          <a:p>
            <a:r>
              <a:rPr lang="en-GB" sz="1400" b="1">
                <a:solidFill>
                  <a:schemeClr val="bg1"/>
                </a:solidFill>
                <a:hlinkClick r:id="rId4"/>
              </a:rPr>
              <a:t>General guidance for all workplace</a:t>
            </a:r>
            <a:endParaRPr lang="en-GB" sz="1400" b="1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Health &amp; Safety Basics</a:t>
            </a:r>
          </a:p>
          <a:p>
            <a:r>
              <a:rPr lang="en-GB">
                <a:solidFill>
                  <a:schemeClr val="bg1"/>
                </a:solidFill>
              </a:rPr>
              <a:t>Managing risks and risk assessments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1CCB2-FEA5-C035-FB9E-CC9B2C1A5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63" y="277969"/>
            <a:ext cx="2095682" cy="1005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51F639-1E6A-53B9-DD06-C6758D0EC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2985" y="491094"/>
            <a:ext cx="2080440" cy="6553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F35445-70B5-A9D4-E893-9066B3A62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17" y="2994109"/>
            <a:ext cx="1813717" cy="510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DC5C39-1FE7-3CF5-C6F2-C48ED7E91F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2459" y="2910131"/>
            <a:ext cx="2080440" cy="716908"/>
          </a:xfrm>
          <a:prstGeom prst="rect">
            <a:avLst/>
          </a:prstGeom>
        </p:spPr>
      </p:pic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BA60C17-7C34-3D3D-91E4-AE9C5D4DCC13}"/>
              </a:ext>
            </a:extLst>
          </p:cNvPr>
          <p:cNvSpPr txBox="1">
            <a:spLocks/>
          </p:cNvSpPr>
          <p:nvPr/>
        </p:nvSpPr>
        <p:spPr>
          <a:xfrm>
            <a:off x="3212459" y="3622498"/>
            <a:ext cx="2521000" cy="3032922"/>
          </a:xfrm>
          <a:prstGeom prst="rect">
            <a:avLst/>
          </a:prstGeom>
        </p:spPr>
        <p:txBody>
          <a:bodyPr vert="horz" lIns="0" tIns="45720" rIns="91440" bIns="0" numCol="1" spcCol="360000" rtlCol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lang="en-GB" sz="1100" kern="1200">
                <a:solidFill>
                  <a:schemeClr val="tx2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 kern="1200">
                <a:solidFill>
                  <a:schemeClr val="tx1"/>
                </a:solidFill>
                <a:latin typeface="BG Flame" panose="02000504040000020004" pitchFamily="2" charset="0"/>
                <a:ea typeface="+mn-ea"/>
                <a:cs typeface="Avenir Light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>
                <a:solidFill>
                  <a:schemeClr val="bg1"/>
                </a:solidFill>
                <a:hlinkClick r:id="rId9"/>
              </a:rPr>
              <a:t>Fundraising code and practical tools</a:t>
            </a:r>
            <a:endParaRPr lang="en-GB" sz="1400" b="1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Supporting ethical fundraising practices.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43DDDD37-5E84-F1B9-CEE4-B7144A724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3" y="4957763"/>
            <a:ext cx="5040312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A8549F-6064-3851-5BB8-8822564703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1877" y="2909274"/>
            <a:ext cx="2415749" cy="701101"/>
          </a:xfrm>
          <a:prstGeom prst="rect">
            <a:avLst/>
          </a:prstGeom>
        </p:spPr>
      </p:pic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F676984-3E9A-2764-FE7A-354B03CDE637}"/>
              </a:ext>
            </a:extLst>
          </p:cNvPr>
          <p:cNvSpPr txBox="1">
            <a:spLocks/>
          </p:cNvSpPr>
          <p:nvPr/>
        </p:nvSpPr>
        <p:spPr>
          <a:xfrm>
            <a:off x="5911877" y="3637618"/>
            <a:ext cx="2521000" cy="3032922"/>
          </a:xfrm>
          <a:prstGeom prst="rect">
            <a:avLst/>
          </a:prstGeom>
        </p:spPr>
        <p:txBody>
          <a:bodyPr vert="horz" lIns="0" tIns="45720" rIns="91440" bIns="0" numCol="1" spcCol="360000" rtlCol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lang="en-GB" sz="1100" kern="1200">
                <a:solidFill>
                  <a:schemeClr val="tx2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 kern="1200">
                <a:solidFill>
                  <a:schemeClr val="tx1"/>
                </a:solidFill>
                <a:latin typeface="BG Flame" panose="02000504040000020004" pitchFamily="2" charset="0"/>
                <a:ea typeface="+mn-ea"/>
                <a:cs typeface="Avenir Light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>
                <a:solidFill>
                  <a:schemeClr val="bg1"/>
                </a:solidFill>
                <a:hlinkClick r:id="rId11"/>
              </a:rPr>
              <a:t>Volunteer Management Resources</a:t>
            </a:r>
            <a:endParaRPr lang="en-GB" sz="1400" b="1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Range of resources to start up or refresh your volunteer offer. With access to free CRM system.</a:t>
            </a:r>
          </a:p>
        </p:txBody>
      </p:sp>
    </p:spTree>
    <p:extLst>
      <p:ext uri="{BB962C8B-B14F-4D97-AF65-F5344CB8AC3E}">
        <p14:creationId xmlns:p14="http://schemas.microsoft.com/office/powerpoint/2010/main" val="214088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11B86-26D5-F13D-246C-C9A42D5E0D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964" y="2208517"/>
            <a:ext cx="4045782" cy="2345679"/>
          </a:xfrm>
        </p:spPr>
        <p:txBody>
          <a:bodyPr/>
          <a:lstStyle/>
          <a:p>
            <a:r>
              <a:rPr lang="en-GB" sz="1400" b="0" i="0">
                <a:solidFill>
                  <a:schemeClr val="accent5"/>
                </a:solidFill>
                <a:effectLst/>
              </a:rPr>
              <a:t>Trustees have the shared responsibility as outlined within the essential trustee guide… but everyone should be aware and involved.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>
                <a:solidFill>
                  <a:srgbClr val="000000"/>
                </a:solidFill>
                <a:effectLst/>
              </a:rPr>
              <a:t>Trustees to schedule policy reviews; not all at once </a:t>
            </a:r>
            <a:endParaRPr lang="en-US" sz="1100" b="0" i="0">
              <a:solidFill>
                <a:srgbClr val="000000"/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Consult and tailor to needs of charity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>
                <a:solidFill>
                  <a:srgbClr val="000000"/>
                </a:solidFill>
                <a:effectLst/>
              </a:rPr>
              <a:t>Make it realistic and consistent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Train champions and give ownership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>
                <a:solidFill>
                  <a:srgbClr val="000000"/>
                </a:solidFill>
                <a:effectLst/>
              </a:rPr>
              <a:t>Consider asking another group to peer review.</a:t>
            </a:r>
            <a:endParaRPr lang="en-GB" sz="1100" b="0" i="0">
              <a:solidFill>
                <a:srgbClr val="000000"/>
              </a:solidFill>
              <a:effectLst/>
            </a:endParaRPr>
          </a:p>
        </p:txBody>
      </p:sp>
      <p:pic>
        <p:nvPicPr>
          <p:cNvPr id="7" name="Picture Placeholder 6" descr="A group of women laughing&#10;&#10;Description automatically generated">
            <a:extLst>
              <a:ext uri="{FF2B5EF4-FFF2-40B4-BE49-F238E27FC236}">
                <a16:creationId xmlns:a16="http://schemas.microsoft.com/office/drawing/2014/main" id="{6F9EA80D-6D7C-848C-248E-E32E6E38A8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564" r="2456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4A5F26-E2A7-E052-4B9C-642F5C4A5541}"/>
              </a:ext>
            </a:extLst>
          </p:cNvPr>
          <p:cNvSpPr/>
          <p:nvPr/>
        </p:nvSpPr>
        <p:spPr>
          <a:xfrm rot="21354911">
            <a:off x="373657" y="389228"/>
            <a:ext cx="3531630" cy="706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82384A-2135-28C0-4F4A-44045DD9F524}"/>
              </a:ext>
            </a:extLst>
          </p:cNvPr>
          <p:cNvSpPr/>
          <p:nvPr/>
        </p:nvSpPr>
        <p:spPr>
          <a:xfrm>
            <a:off x="697687" y="1098020"/>
            <a:ext cx="3409219" cy="70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481286F-53F6-533E-D099-4682A9FA5F15}"/>
              </a:ext>
            </a:extLst>
          </p:cNvPr>
          <p:cNvSpPr txBox="1">
            <a:spLocks/>
          </p:cNvSpPr>
          <p:nvPr/>
        </p:nvSpPr>
        <p:spPr>
          <a:xfrm rot="21335668">
            <a:off x="454253" y="577067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Practical tips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6DE1EC0-3EF2-DE74-8BFE-98D225AE6995}"/>
              </a:ext>
            </a:extLst>
          </p:cNvPr>
          <p:cNvSpPr txBox="1">
            <a:spLocks/>
          </p:cNvSpPr>
          <p:nvPr/>
        </p:nvSpPr>
        <p:spPr>
          <a:xfrm>
            <a:off x="693770" y="1304792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To implement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ED4A805-305B-F993-0EE6-4A33B2755B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3" y="4957763"/>
            <a:ext cx="4219575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66316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3F772-0746-7D72-40C2-3C5E22D20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FA21C-1E50-E77E-9128-26090DCBC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964" y="2208517"/>
            <a:ext cx="4045782" cy="2665892"/>
          </a:xfrm>
        </p:spPr>
        <p:txBody>
          <a:bodyPr/>
          <a:lstStyle/>
          <a:p>
            <a:r>
              <a:rPr lang="en-GB" sz="1400" b="0" i="0">
                <a:solidFill>
                  <a:schemeClr val="accent5"/>
                </a:solidFill>
                <a:effectLst/>
              </a:rPr>
              <a:t>Two real stories that hit the headlines. Consider what you are doing and </a:t>
            </a:r>
            <a:r>
              <a:rPr lang="en-GB" sz="1400">
                <a:solidFill>
                  <a:schemeClr val="accent5"/>
                </a:solidFill>
              </a:rPr>
              <a:t>the Daily Mail Test.</a:t>
            </a:r>
            <a:r>
              <a:rPr lang="en-GB" sz="1400" b="0" i="0">
                <a:solidFill>
                  <a:schemeClr val="accent5"/>
                </a:solidFill>
                <a:effectLst/>
              </a:rPr>
              <a:t> </a:t>
            </a:r>
          </a:p>
          <a:p>
            <a:r>
              <a:rPr lang="en-GB">
                <a:solidFill>
                  <a:srgbClr val="000000"/>
                </a:solidFill>
              </a:rPr>
              <a:t>Policies and procedures help you: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Meet your legal duty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Guide employees and volunteers to be accountable.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Support and treat individuals fairly.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A means to change organisation culture and employee behaviour.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Mitigate risk.</a:t>
            </a:r>
          </a:p>
          <a:p>
            <a:endParaRPr lang="en-GB">
              <a:solidFill>
                <a:srgbClr val="000000"/>
              </a:solidFill>
            </a:endParaRPr>
          </a:p>
          <a:p>
            <a:r>
              <a:rPr lang="en-GB">
                <a:solidFill>
                  <a:srgbClr val="000000"/>
                </a:solidFill>
              </a:rPr>
              <a:t>.</a:t>
            </a:r>
          </a:p>
          <a:p>
            <a:r>
              <a:rPr lang="en-US"/>
              <a:t> </a:t>
            </a:r>
          </a:p>
        </p:txBody>
      </p:sp>
      <p:pic>
        <p:nvPicPr>
          <p:cNvPr id="7" name="Picture Placeholder 6" descr="A group of women laughing&#10;&#10;Description automatically generated">
            <a:extLst>
              <a:ext uri="{FF2B5EF4-FFF2-40B4-BE49-F238E27FC236}">
                <a16:creationId xmlns:a16="http://schemas.microsoft.com/office/drawing/2014/main" id="{1147948F-6729-E7ED-8D7D-179D545F41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564" r="2456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3F2723-9A35-A4F9-4C66-BD394A9F0FDC}"/>
              </a:ext>
            </a:extLst>
          </p:cNvPr>
          <p:cNvSpPr/>
          <p:nvPr/>
        </p:nvSpPr>
        <p:spPr>
          <a:xfrm rot="21354911">
            <a:off x="373657" y="389228"/>
            <a:ext cx="3531630" cy="706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3279B-F6DE-9782-62FE-DC0FF0B9850B}"/>
              </a:ext>
            </a:extLst>
          </p:cNvPr>
          <p:cNvSpPr/>
          <p:nvPr/>
        </p:nvSpPr>
        <p:spPr>
          <a:xfrm>
            <a:off x="697687" y="1098020"/>
            <a:ext cx="3409219" cy="70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E64334-374D-C5B6-FBFA-9D86BE8D3265}"/>
              </a:ext>
            </a:extLst>
          </p:cNvPr>
          <p:cNvSpPr txBox="1">
            <a:spLocks/>
          </p:cNvSpPr>
          <p:nvPr/>
        </p:nvSpPr>
        <p:spPr>
          <a:xfrm rot="21335668">
            <a:off x="343710" y="581772"/>
            <a:ext cx="3571438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sz="2600" b="1"/>
              <a:t>Part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CF51A9E-7671-68C1-B218-E88AE1880CFF}"/>
              </a:ext>
            </a:extLst>
          </p:cNvPr>
          <p:cNvSpPr txBox="1">
            <a:spLocks/>
          </p:cNvSpPr>
          <p:nvPr/>
        </p:nvSpPr>
        <p:spPr>
          <a:xfrm>
            <a:off x="697686" y="1295413"/>
            <a:ext cx="3409219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sz="2400" b="1"/>
              <a:t>Case studies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5DA4E4-273C-BD16-00A8-86E2F70390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3" y="4957763"/>
            <a:ext cx="4219575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316173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74AE17-3DE7-B2C9-C4D3-CD43098D9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F35E28-A2B1-7797-FEB4-350512C9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5" y="325324"/>
            <a:ext cx="4225925" cy="400110"/>
          </a:xfrm>
        </p:spPr>
        <p:txBody>
          <a:bodyPr/>
          <a:lstStyle/>
          <a:p>
            <a:r>
              <a:rPr lang="en-US"/>
              <a:t>Session Overview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8AB73A-2E62-F2F9-F646-46A1984BB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56079"/>
              </p:ext>
            </p:extLst>
          </p:nvPr>
        </p:nvGraphicFramePr>
        <p:xfrm>
          <a:off x="346075" y="1052369"/>
          <a:ext cx="847927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366">
                  <a:extLst>
                    <a:ext uri="{9D8B030D-6E8A-4147-A177-3AD203B41FA5}">
                      <a16:colId xmlns:a16="http://schemas.microsoft.com/office/drawing/2014/main" val="1076736402"/>
                    </a:ext>
                  </a:extLst>
                </a:gridCol>
                <a:gridCol w="6536904">
                  <a:extLst>
                    <a:ext uri="{9D8B030D-6E8A-4147-A177-3AD203B41FA5}">
                      <a16:colId xmlns:a16="http://schemas.microsoft.com/office/drawing/2014/main" val="1454450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Guest 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Nick Middleton </a:t>
                      </a:r>
                    </a:p>
                    <a:p>
                      <a:r>
                        <a:rPr lang="en-GB"/>
                        <a:t>Head of Community Development / HEY Smile Foundation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9532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i="1"/>
                        <a:t>20 years of voluntary sector experience and every day is a learning day. Trustee for several small charities but not all at once; currently a treasurer of a community garden.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7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600"/>
                        <a:t>Part 1: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/>
                        <a:t>What do we need?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62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600"/>
                        <a:t>Part 2: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/>
                        <a:t>Where to find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269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600"/>
                        <a:t>Part 3: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/>
                        <a:t>Case studies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502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81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434031-DE98-6B51-5C0A-1A6FFE6158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986" y="1292224"/>
            <a:ext cx="4451777" cy="3174999"/>
          </a:xfrm>
        </p:spPr>
        <p:txBody>
          <a:bodyPr/>
          <a:lstStyle/>
          <a:p>
            <a:r>
              <a:rPr lang="en-GB" sz="1400" b="0" i="0">
                <a:solidFill>
                  <a:schemeClr val="accent2"/>
                </a:solidFill>
                <a:effectLst/>
              </a:rPr>
              <a:t>Community Garden achieves</a:t>
            </a:r>
            <a:r>
              <a:rPr lang="en-GB" sz="1400">
                <a:solidFill>
                  <a:schemeClr val="accent2"/>
                </a:solidFill>
              </a:rPr>
              <a:t> green flag award!</a:t>
            </a:r>
            <a:r>
              <a:rPr lang="en-GB" sz="1400" b="0" i="0">
                <a:solidFill>
                  <a:schemeClr val="accent2"/>
                </a:solidFill>
                <a:effectLst/>
              </a:rPr>
              <a:t> </a:t>
            </a:r>
          </a:p>
          <a:p>
            <a:r>
              <a:rPr lang="en-GB"/>
              <a:t>The Green Flag award is in recognition of raising the standards of parks and green spaces. That involves:</a:t>
            </a:r>
          </a:p>
          <a:p>
            <a:pPr marL="228600" indent="-228600">
              <a:buFont typeface="+mj-lt"/>
              <a:buAutoNum type="arabicPeriod"/>
            </a:pPr>
            <a:r>
              <a:rPr lang="en-GB"/>
              <a:t>Creating a welcoming place</a:t>
            </a:r>
          </a:p>
          <a:p>
            <a:pPr marL="228600" indent="-228600">
              <a:buFont typeface="+mj-lt"/>
              <a:buAutoNum type="arabicPeriod"/>
            </a:pPr>
            <a:r>
              <a:rPr lang="en-GB"/>
              <a:t>Health, safe and secure space</a:t>
            </a:r>
          </a:p>
          <a:p>
            <a:pPr marL="228600" indent="-228600">
              <a:buFont typeface="+mj-lt"/>
              <a:buAutoNum type="arabicPeriod"/>
            </a:pPr>
            <a:r>
              <a:rPr lang="en-GB"/>
              <a:t>Well maintained and clean</a:t>
            </a:r>
          </a:p>
          <a:p>
            <a:pPr marL="228600" indent="-228600">
              <a:buFont typeface="+mj-lt"/>
              <a:buAutoNum type="arabicPeriod"/>
            </a:pPr>
            <a:r>
              <a:rPr lang="en-GB"/>
              <a:t>Environmental management</a:t>
            </a:r>
          </a:p>
          <a:p>
            <a:pPr marL="228600" indent="-228600">
              <a:buFont typeface="+mj-lt"/>
              <a:buAutoNum type="arabicPeriod"/>
            </a:pPr>
            <a:r>
              <a:rPr lang="en-GB"/>
              <a:t>Biodiversity, landscape and heritage</a:t>
            </a:r>
          </a:p>
          <a:p>
            <a:pPr marL="228600" indent="-228600">
              <a:buFont typeface="+mj-lt"/>
              <a:buAutoNum type="arabicPeriod"/>
            </a:pPr>
            <a:r>
              <a:rPr lang="en-GB"/>
              <a:t>Community involvement</a:t>
            </a:r>
          </a:p>
          <a:p>
            <a:pPr marL="228600" indent="-228600">
              <a:buFont typeface="+mj-lt"/>
              <a:buAutoNum type="arabicPeriod"/>
            </a:pPr>
            <a:r>
              <a:rPr lang="en-GB"/>
              <a:t>Marketing and communication</a:t>
            </a:r>
          </a:p>
          <a:p>
            <a:pPr marL="228600" indent="-228600">
              <a:buFont typeface="+mj-lt"/>
              <a:buAutoNum type="arabicPeriod"/>
            </a:pPr>
            <a:r>
              <a:rPr lang="en-GB"/>
              <a:t>Management  </a:t>
            </a:r>
          </a:p>
          <a:p>
            <a:endParaRPr lang="en-GB"/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2D9616-7AEC-7C89-F07F-8B281D63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87" y="742184"/>
            <a:ext cx="4912674" cy="400110"/>
          </a:xfrm>
        </p:spPr>
        <p:txBody>
          <a:bodyPr/>
          <a:lstStyle/>
          <a:p>
            <a:r>
              <a:rPr lang="en-US"/>
              <a:t>Case study 1: When it works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C5C82CF-E06E-69BC-5F38-F63CF26EF844}"/>
              </a:ext>
            </a:extLst>
          </p:cNvPr>
          <p:cNvSpPr txBox="1">
            <a:spLocks/>
          </p:cNvSpPr>
          <p:nvPr/>
        </p:nvSpPr>
        <p:spPr>
          <a:xfrm>
            <a:off x="5621155" y="1292224"/>
            <a:ext cx="2882860" cy="3174999"/>
          </a:xfrm>
          <a:prstGeom prst="rect">
            <a:avLst/>
          </a:prstGeom>
        </p:spPr>
        <p:txBody>
          <a:bodyPr vert="horz" lIns="0" tIns="45720" rIns="91440" bIns="0" numCol="1" spcCol="360000" rtlCol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lang="en-GB" sz="1100" kern="120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 kern="1200">
                <a:solidFill>
                  <a:schemeClr val="tx1"/>
                </a:solidFill>
                <a:latin typeface="BG Flame" panose="02000504040000020004" pitchFamily="2" charset="0"/>
                <a:ea typeface="+mn-ea"/>
                <a:cs typeface="Avenir Light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Trustees committed to set the standard and build a trusted reputation.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Measured themselves against the expectations of the Green Flag accreditation.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Asked a local environmental group to peer review their policies.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Review activities, consulted staff and volunteers and ensured policies are up to date.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Created volunteer pride and inspired others to be part of the group.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Gave confidence to funders and supporters </a:t>
            </a:r>
          </a:p>
        </p:txBody>
      </p:sp>
    </p:spTree>
    <p:extLst>
      <p:ext uri="{BB962C8B-B14F-4D97-AF65-F5344CB8AC3E}">
        <p14:creationId xmlns:p14="http://schemas.microsoft.com/office/powerpoint/2010/main" val="283466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3DF15-9506-FFFC-BA55-AAB52E7AC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D4690D-D842-9327-47BF-8771478188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986" y="1292224"/>
            <a:ext cx="4451777" cy="3174999"/>
          </a:xfrm>
        </p:spPr>
        <p:txBody>
          <a:bodyPr/>
          <a:lstStyle/>
          <a:p>
            <a:r>
              <a:rPr lang="en-GB" sz="1400" b="0" i="0">
                <a:solidFill>
                  <a:schemeClr val="accent2"/>
                </a:solidFill>
                <a:effectLst/>
              </a:rPr>
              <a:t>Safeguarding crises and funding withdrawn from local Youth Group. </a:t>
            </a:r>
          </a:p>
          <a:p>
            <a:r>
              <a:rPr lang="en-GB" sz="1100" b="0" i="0">
                <a:effectLst/>
              </a:rPr>
              <a:t>Trustees didn’t acknowledge their HR and safeguarding responsibilities. </a:t>
            </a:r>
            <a:r>
              <a:rPr lang="en-GB"/>
              <a:t>Delegated operational and strategic oversight to the Chair and their close friend.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>
                <a:effectLst/>
              </a:rPr>
              <a:t>An employee challenged HR practices and received compensation; Trustees used restricted funding to cover these costs.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Trained their youth workers but didn’t involve them in the development of polices; in experienced trustee copied and pasted a template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close friend was a youth worker and safeguarding lead and got involved with a young female. Trustees didn’t recognize their responsibilities and delayed reporting.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National funder withdrew funding; closure of charity and impacted reputation of Trustees within the community.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C87580-C185-A726-3CA8-55814E3C4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87" y="742184"/>
            <a:ext cx="4912674" cy="400110"/>
          </a:xfrm>
        </p:spPr>
        <p:txBody>
          <a:bodyPr/>
          <a:lstStyle/>
          <a:p>
            <a:r>
              <a:rPr lang="en-US"/>
              <a:t>Case study 2: When it doesn’t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6F05A03-9ABC-3FB8-C885-CEFC734EDF01}"/>
              </a:ext>
            </a:extLst>
          </p:cNvPr>
          <p:cNvSpPr txBox="1">
            <a:spLocks/>
          </p:cNvSpPr>
          <p:nvPr/>
        </p:nvSpPr>
        <p:spPr>
          <a:xfrm>
            <a:off x="5621155" y="1292224"/>
            <a:ext cx="2882860" cy="3174999"/>
          </a:xfrm>
          <a:prstGeom prst="rect">
            <a:avLst/>
          </a:prstGeom>
        </p:spPr>
        <p:txBody>
          <a:bodyPr vert="horz" lIns="0" tIns="45720" rIns="91440" bIns="0" numCol="1" spcCol="360000" rtlCol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None/>
              <a:defRPr lang="en-GB" sz="1100" kern="120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marR="0" indent="0" algn="l" defTabSz="4572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 sz="1450" kern="1200">
                <a:solidFill>
                  <a:schemeClr val="tx1"/>
                </a:solidFill>
                <a:latin typeface="BG Flame" panose="02000504040000020004" pitchFamily="2" charset="0"/>
                <a:ea typeface="+mn-ea"/>
                <a:cs typeface="Avenir Light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PAYE could have been managed by a third party to ensure tax liabilities are managed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Seek advice and review changes in employment law.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Invest in Trustee development.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Set reserves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Invite challenge and support onto the 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Appoint a Trustee safeguarding lead.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Test your policies and invite a peer review. </a:t>
            </a:r>
          </a:p>
        </p:txBody>
      </p:sp>
    </p:spTree>
    <p:extLst>
      <p:ext uri="{BB962C8B-B14F-4D97-AF65-F5344CB8AC3E}">
        <p14:creationId xmlns:p14="http://schemas.microsoft.com/office/powerpoint/2010/main" val="57195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7E60AC-C79E-3B14-7DFB-E84231D06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ADF7A5-9858-A4CE-AC83-6BF38EE7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382" y="3665130"/>
            <a:ext cx="3990782" cy="400110"/>
          </a:xfrm>
        </p:spPr>
        <p:txBody>
          <a:bodyPr/>
          <a:lstStyle/>
          <a:p>
            <a:r>
              <a:rPr lang="en-US"/>
              <a:t>Question time</a:t>
            </a:r>
          </a:p>
        </p:txBody>
      </p:sp>
    </p:spTree>
    <p:extLst>
      <p:ext uri="{BB962C8B-B14F-4D97-AF65-F5344CB8AC3E}">
        <p14:creationId xmlns:p14="http://schemas.microsoft.com/office/powerpoint/2010/main" val="282820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BE793-E775-5B00-A6D8-3B2F9EC12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BDC541-69F5-5A1A-F0DD-C2443B494D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6CB0E-1147-9A0F-AD91-075CF4252F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964" y="2208517"/>
            <a:ext cx="4045782" cy="2665892"/>
          </a:xfrm>
        </p:spPr>
        <p:txBody>
          <a:bodyPr/>
          <a:lstStyle/>
          <a:p>
            <a:r>
              <a:rPr lang="en-GB" sz="1400" b="0" i="0">
                <a:solidFill>
                  <a:schemeClr val="accent5"/>
                </a:solidFill>
                <a:effectLst/>
              </a:rPr>
              <a:t>Be aware, be confident and be proactive. </a:t>
            </a:r>
          </a:p>
          <a:p>
            <a:r>
              <a:rPr lang="en-GB" sz="1100" b="0" i="0">
                <a:solidFill>
                  <a:srgbClr val="000000"/>
                </a:solidFill>
                <a:effectLst/>
              </a:rPr>
              <a:t>Get Set Grow survey results suggests a lot of groups are aware and identify policy and procedures to be a priority. </a:t>
            </a:r>
          </a:p>
          <a:p>
            <a:pPr algn="ctr"/>
            <a:r>
              <a:rPr lang="en-GB" sz="1100" b="1" i="1">
                <a:solidFill>
                  <a:srgbClr val="E6007E"/>
                </a:solidFill>
                <a:effectLst/>
              </a:rPr>
              <a:t>We don’t know what we don’t know… </a:t>
            </a:r>
          </a:p>
          <a:p>
            <a:r>
              <a:rPr lang="en-GB">
                <a:solidFill>
                  <a:srgbClr val="000000"/>
                </a:solidFill>
              </a:rPr>
              <a:t>In part one we will briefly explore: </a:t>
            </a:r>
          </a:p>
          <a:p>
            <a:r>
              <a:rPr lang="en-GB">
                <a:solidFill>
                  <a:srgbClr val="000000"/>
                </a:solidFill>
              </a:rPr>
              <a:t>Survey responses </a:t>
            </a:r>
          </a:p>
          <a:p>
            <a:r>
              <a:rPr lang="en-GB">
                <a:solidFill>
                  <a:srgbClr val="000000"/>
                </a:solidFill>
              </a:rPr>
              <a:t>What's expected </a:t>
            </a:r>
          </a:p>
          <a:p>
            <a:r>
              <a:rPr lang="en-GB">
                <a:solidFill>
                  <a:srgbClr val="000000"/>
                </a:solidFill>
              </a:rPr>
              <a:t>While encouraging a reflection on governing responsibilities to identify what might be needed for your organisation.</a:t>
            </a:r>
          </a:p>
        </p:txBody>
      </p:sp>
      <p:pic>
        <p:nvPicPr>
          <p:cNvPr id="7" name="Picture Placeholder 6" descr="A group of women laughing&#10;&#10;Description automatically generated">
            <a:extLst>
              <a:ext uri="{FF2B5EF4-FFF2-40B4-BE49-F238E27FC236}">
                <a16:creationId xmlns:a16="http://schemas.microsoft.com/office/drawing/2014/main" id="{0EA371F6-C4C8-12CB-C9C3-4E239C4534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564" r="2456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901715-0524-B7C5-1D22-BAD9770EE4C3}"/>
              </a:ext>
            </a:extLst>
          </p:cNvPr>
          <p:cNvSpPr/>
          <p:nvPr/>
        </p:nvSpPr>
        <p:spPr>
          <a:xfrm rot="21354911">
            <a:off x="373657" y="389228"/>
            <a:ext cx="3531630" cy="706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A0085-A1DC-39B4-176E-83DCF167B215}"/>
              </a:ext>
            </a:extLst>
          </p:cNvPr>
          <p:cNvSpPr/>
          <p:nvPr/>
        </p:nvSpPr>
        <p:spPr>
          <a:xfrm>
            <a:off x="697687" y="1098020"/>
            <a:ext cx="3409219" cy="70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2E66200-CE16-1C5B-5745-E3F7A14DD888}"/>
              </a:ext>
            </a:extLst>
          </p:cNvPr>
          <p:cNvSpPr txBox="1">
            <a:spLocks/>
          </p:cNvSpPr>
          <p:nvPr/>
        </p:nvSpPr>
        <p:spPr>
          <a:xfrm rot="21335668">
            <a:off x="343710" y="581772"/>
            <a:ext cx="3571438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sz="2600" b="1"/>
              <a:t>Part 1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02E38AF-A84C-E4DC-3499-1722481A321E}"/>
              </a:ext>
            </a:extLst>
          </p:cNvPr>
          <p:cNvSpPr txBox="1">
            <a:spLocks/>
          </p:cNvSpPr>
          <p:nvPr/>
        </p:nvSpPr>
        <p:spPr>
          <a:xfrm>
            <a:off x="753902" y="1241801"/>
            <a:ext cx="3409219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sz="2400" b="1"/>
              <a:t>What do we need?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7A28ED7-1A49-407C-C08E-DA2F6B118B8F}"/>
              </a:ext>
            </a:extLst>
          </p:cNvPr>
          <p:cNvSpPr txBox="1">
            <a:spLocks/>
          </p:cNvSpPr>
          <p:nvPr/>
        </p:nvSpPr>
        <p:spPr>
          <a:xfrm>
            <a:off x="512843" y="4957763"/>
            <a:ext cx="5039818" cy="1158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750" kern="120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75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75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75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75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199269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33DD2A-7991-4D4A-BE00-14AEC641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5" y="325324"/>
            <a:ext cx="5694507" cy="400110"/>
          </a:xfrm>
        </p:spPr>
        <p:txBody>
          <a:bodyPr/>
          <a:lstStyle/>
          <a:p>
            <a:r>
              <a:rPr lang="en-GB"/>
              <a:t>Get Set Grow: survey results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3ABEAA-4652-CC43-B187-DEA4F1ADD6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400" b="1">
                <a:solidFill>
                  <a:schemeClr val="bg1"/>
                </a:solidFill>
              </a:rPr>
              <a:t>Organisation</a:t>
            </a:r>
          </a:p>
          <a:p>
            <a:r>
              <a:rPr lang="en-GB">
                <a:solidFill>
                  <a:schemeClr val="bg1"/>
                </a:solidFill>
                <a:hlinkClick r:id="rId2"/>
              </a:rPr>
              <a:t>Insurances</a:t>
            </a:r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  <a:hlinkClick r:id="rId3"/>
              </a:rPr>
              <a:t>Data Protection</a:t>
            </a:r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  <a:hlinkClick r:id="rId4"/>
              </a:rPr>
              <a:t>Finance</a:t>
            </a:r>
            <a:r>
              <a:rPr lang="en-GB">
                <a:solidFill>
                  <a:schemeClr val="bg1"/>
                </a:solidFill>
              </a:rPr>
              <a:t> </a:t>
            </a:r>
          </a:p>
          <a:p>
            <a:r>
              <a:rPr lang="en-GB">
                <a:solidFill>
                  <a:schemeClr val="bg1"/>
                </a:solidFill>
                <a:hlinkClick r:id="rId5"/>
              </a:rPr>
              <a:t>Board Governance</a:t>
            </a:r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D01178-9528-4E4A-92F7-1CE1F107B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b="1">
                <a:solidFill>
                  <a:schemeClr val="bg1"/>
                </a:solidFill>
              </a:rPr>
              <a:t>Operational </a:t>
            </a:r>
            <a:r>
              <a:rPr lang="en-GB" sz="1400">
                <a:solidFill>
                  <a:schemeClr val="bg1"/>
                </a:solidFill>
              </a:rPr>
              <a:t>	</a:t>
            </a:r>
          </a:p>
          <a:p>
            <a:r>
              <a:rPr lang="en-GB">
                <a:solidFill>
                  <a:schemeClr val="bg1"/>
                </a:solidFill>
                <a:hlinkClick r:id="rId6"/>
              </a:rPr>
              <a:t>Risk Assessments</a:t>
            </a:r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  <a:hlinkClick r:id="rId7"/>
              </a:rPr>
              <a:t>Assessing an individual’s need</a:t>
            </a:r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  <a:hlinkClick r:id="rId7"/>
              </a:rPr>
              <a:t>Referrals process.</a:t>
            </a:r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  <a:hlinkClick r:id="rId7"/>
              </a:rPr>
              <a:t>How to respond to unsuitable referrals?</a:t>
            </a:r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5B9D05-5D24-1E49-80CB-709C8DA06A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400" b="1">
                <a:solidFill>
                  <a:schemeClr val="bg1"/>
                </a:solidFill>
              </a:rPr>
              <a:t>Keeping safe</a:t>
            </a:r>
          </a:p>
          <a:p>
            <a:r>
              <a:rPr lang="en-GB">
                <a:solidFill>
                  <a:schemeClr val="bg1"/>
                </a:solidFill>
                <a:hlinkClick r:id="rId8"/>
              </a:rPr>
              <a:t>Safeguarding.</a:t>
            </a:r>
            <a:endParaRPr lang="en-GB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Adult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Children</a:t>
            </a:r>
          </a:p>
          <a:p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E34594B-BEFC-3585-C6D7-DFDCB15F52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3" y="4957763"/>
            <a:ext cx="5040312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30959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5C7F8F72-59FD-2205-2AD6-7E6AB5917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3ED62-44FB-AA58-4E87-B5E8EC5B3116}"/>
              </a:ext>
            </a:extLst>
          </p:cNvPr>
          <p:cNvSpPr>
            <a:spLocks noGrp="1"/>
          </p:cNvSpPr>
          <p:nvPr>
            <p:ph idx="11" sz="quarter" type="body"/>
          </p:nvPr>
        </p:nvSpPr>
        <p:spPr>
          <a:xfrm>
            <a:off x="352964" y="2103866"/>
            <a:ext cx="4219036" cy="2269992"/>
          </a:xfrm>
        </p:spPr>
        <p:txBody>
          <a:bodyPr/>
          <a:lstStyle/>
          <a:p>
            <a:r>
              <a:rPr lang="en-GB" sz="1400">
                <a:solidFill>
                  <a:schemeClr val="accent5"/>
                </a:solidFill>
              </a:rPr>
              <a:t>Types of policies needed depend on the charity and what’s required by UK law, Charity Commission or other rules and regulations</a:t>
            </a:r>
            <a:r>
              <a:rPr b="0" i="0" lang="en-GB" sz="1400">
                <a:solidFill>
                  <a:schemeClr val="accent5"/>
                </a:solidFill>
                <a:effectLst/>
              </a:rPr>
              <a:t>. </a:t>
            </a:r>
          </a:p>
          <a:p>
            <a:r>
              <a:rPr b="0" i="0" lang="en-GB" sz="1100">
                <a:solidFill>
                  <a:srgbClr val="000000"/>
                </a:solidFill>
                <a:effectLst/>
              </a:rPr>
              <a:t>Required by law:</a:t>
            </a:r>
          </a:p>
          <a:p>
            <a:pPr indent="-228600" marL="228600"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hlinkClick r:id="rId2"/>
              </a:rPr>
              <a:t>Health &amp; Safety Policy</a:t>
            </a:r>
            <a:r>
              <a:rPr lang="en-GB">
                <a:solidFill>
                  <a:srgbClr val="000000"/>
                </a:solidFill>
              </a:rPr>
              <a:t>: must be written down if more than 5 employees.</a:t>
            </a:r>
          </a:p>
          <a:p>
            <a:pPr indent="-228600" marL="228600"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hlinkClick r:id="rId3"/>
              </a:rPr>
              <a:t>Data Protection Policy</a:t>
            </a:r>
            <a:r>
              <a:rPr lang="en-GB">
                <a:solidFill>
                  <a:srgbClr val="000000"/>
                </a:solidFill>
              </a:rPr>
              <a:t>: applicable to all organisations when holding personal data such as names and email addresses.</a:t>
            </a:r>
          </a:p>
          <a:p>
            <a:pPr indent="-228600" marL="228600"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hlinkClick r:id="rId4"/>
              </a:rPr>
              <a:t>HR Policies</a:t>
            </a:r>
            <a:r>
              <a:rPr lang="en-GB">
                <a:solidFill>
                  <a:srgbClr val="000000"/>
                </a:solidFill>
              </a:rPr>
              <a:t>: Grievance, Disciplinary and dismissal policies  </a:t>
            </a:r>
            <a:endParaRPr lang="en-US"/>
          </a:p>
        </p:txBody>
      </p:sp>
      <p:pic>
        <p:nvPicPr>
          <p:cNvPr descr="An old person talking to a person&#10;&#10;Description automatically generated" id="7" name="Picture Placeholder 6">
            <a:extLst>
              <a:ext uri="{FF2B5EF4-FFF2-40B4-BE49-F238E27FC236}">
                <a16:creationId xmlns:a16="http://schemas.microsoft.com/office/drawing/2014/main" id="{E678C3C8-52A2-29A1-A48C-C4529BB67B9B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5"/>
          <a:srcRect l="10" r="10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C7F74D-0639-3316-36C1-245FD143D476}"/>
              </a:ext>
            </a:extLst>
          </p:cNvPr>
          <p:cNvSpPr/>
          <p:nvPr/>
        </p:nvSpPr>
        <p:spPr>
          <a:xfrm rot="21354911">
            <a:off x="373657" y="389228"/>
            <a:ext cx="3531630" cy="706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err="1" lang="en-US" sz="140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F1CEC4-8BE5-ABB4-4212-B00DF8F4FE32}"/>
              </a:ext>
            </a:extLst>
          </p:cNvPr>
          <p:cNvSpPr/>
          <p:nvPr/>
        </p:nvSpPr>
        <p:spPr>
          <a:xfrm>
            <a:off x="697687" y="1098020"/>
            <a:ext cx="3409219" cy="70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err="1" lang="en-US" sz="140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2A3B12B-860D-C38D-EE0C-EC6C66B26A59}"/>
              </a:ext>
            </a:extLst>
          </p:cNvPr>
          <p:cNvSpPr txBox="1">
            <a:spLocks/>
          </p:cNvSpPr>
          <p:nvPr/>
        </p:nvSpPr>
        <p:spPr>
          <a:xfrm rot="21335668">
            <a:off x="454253" y="577067"/>
            <a:ext cx="3345673" cy="419368"/>
          </a:xfrm>
          <a:prstGeom prst="rect">
            <a:avLst/>
          </a:prstGeom>
        </p:spPr>
        <p:txBody>
          <a:bodyPr rIns="0" tIns="0"/>
          <a:lstStyle>
            <a:lvl1pPr algn="l" defTabSz="457200" eaLnBrk="1" hangingPunct="1" indent="0" latinLnBrk="0" marL="0" rtl="0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dirty="0" kern="1200" lang="en-GB" smtClean="0" sz="2800">
                <a:solidFill>
                  <a:schemeClr val="tx1"/>
                </a:solidFill>
                <a:latin typeface="+mn-lt"/>
                <a:ea typeface="+mn-ea"/>
                <a:cs charset="0" panose="02000504040000020004" pitchFamily="2" typeface="BG Flame"/>
              </a:defRPr>
            </a:lvl1pPr>
            <a:lvl2pPr algn="l" defTabSz="457200" eaLnBrk="1" hangingPunct="1" indent="0" latinLnBrk="0" marL="457200" rtl="0">
              <a:spcBef>
                <a:spcPct val="20000"/>
              </a:spcBef>
              <a:buFontTx/>
              <a:buNone/>
              <a:defRPr kern="1200" sz="28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algn="l" defTabSz="457200" eaLnBrk="1" hangingPunct="1" indent="0" latinLnBrk="0" marL="914400" rtl="0">
              <a:spcBef>
                <a:spcPct val="20000"/>
              </a:spcBef>
              <a:buFontTx/>
              <a:buNone/>
              <a:defRPr kern="1200" sz="24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algn="l" defTabSz="457200" eaLnBrk="1" hangingPunct="1" indent="0" latinLnBrk="0" marL="1371600" rtl="0">
              <a:spcBef>
                <a:spcPct val="20000"/>
              </a:spcBef>
              <a:buFontTx/>
              <a:buNone/>
              <a:defRPr kern="1200" sz="20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algn="l" defTabSz="457200" eaLnBrk="1" hangingPunct="1" indent="0" latinLnBrk="0" marL="1828800" rtl="0">
              <a:spcBef>
                <a:spcPct val="20000"/>
              </a:spcBef>
              <a:buFontTx/>
              <a:buNone/>
              <a:defRPr kern="1200" sz="20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b="1" lang="en-GB"/>
              <a:t>What’s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D2BF026-87C0-36CD-E5A1-EEB37470CAA8}"/>
              </a:ext>
            </a:extLst>
          </p:cNvPr>
          <p:cNvSpPr txBox="1">
            <a:spLocks/>
          </p:cNvSpPr>
          <p:nvPr/>
        </p:nvSpPr>
        <p:spPr>
          <a:xfrm>
            <a:off x="693770" y="1304792"/>
            <a:ext cx="3345673" cy="419368"/>
          </a:xfrm>
          <a:prstGeom prst="rect">
            <a:avLst/>
          </a:prstGeom>
        </p:spPr>
        <p:txBody>
          <a:bodyPr rIns="0" tIns="0"/>
          <a:lstStyle>
            <a:lvl1pPr algn="l" defTabSz="457200" eaLnBrk="1" hangingPunct="1" indent="0" latinLnBrk="0" marL="0" rtl="0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dirty="0" kern="1200" lang="en-GB" smtClean="0" sz="2800">
                <a:solidFill>
                  <a:schemeClr val="tx1"/>
                </a:solidFill>
                <a:latin typeface="+mn-lt"/>
                <a:ea typeface="+mn-ea"/>
                <a:cs charset="0" panose="02000504040000020004" pitchFamily="2" typeface="BG Flame"/>
              </a:defRPr>
            </a:lvl1pPr>
            <a:lvl2pPr algn="l" defTabSz="457200" eaLnBrk="1" hangingPunct="1" indent="0" latinLnBrk="0" marL="457200" rtl="0">
              <a:spcBef>
                <a:spcPct val="20000"/>
              </a:spcBef>
              <a:buFontTx/>
              <a:buNone/>
              <a:defRPr kern="1200" sz="28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algn="l" defTabSz="457200" eaLnBrk="1" hangingPunct="1" indent="0" latinLnBrk="0" marL="914400" rtl="0">
              <a:spcBef>
                <a:spcPct val="20000"/>
              </a:spcBef>
              <a:buFontTx/>
              <a:buNone/>
              <a:defRPr kern="1200" sz="24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algn="l" defTabSz="457200" eaLnBrk="1" hangingPunct="1" indent="0" latinLnBrk="0" marL="1371600" rtl="0">
              <a:spcBef>
                <a:spcPct val="20000"/>
              </a:spcBef>
              <a:buFontTx/>
              <a:buNone/>
              <a:defRPr kern="1200" sz="20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algn="l" defTabSz="457200" eaLnBrk="1" hangingPunct="1" indent="0" latinLnBrk="0" marL="1828800" rtl="0">
              <a:spcBef>
                <a:spcPct val="20000"/>
              </a:spcBef>
              <a:buFontTx/>
              <a:buNone/>
              <a:defRPr kern="1200" sz="20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b="1" lang="en-GB"/>
              <a:t>Needed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B349102-7F02-E097-AF7E-43FCB92F253A}"/>
              </a:ext>
            </a:extLst>
          </p:cNvPr>
          <p:cNvSpPr>
            <a:spLocks noGrp="1"/>
          </p:cNvSpPr>
          <p:nvPr>
            <p:ph idx="12" sz="quarter" type="body"/>
          </p:nvPr>
        </p:nvSpPr>
        <p:spPr>
          <a:xfrm>
            <a:off x="512763" y="4957763"/>
            <a:ext cx="5040312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65182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0115E-A58A-7771-F9FD-E52CCAD53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B151F-177C-1D04-266A-0EF6D79519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964" y="2103866"/>
            <a:ext cx="4219036" cy="2269992"/>
          </a:xfrm>
        </p:spPr>
        <p:txBody>
          <a:bodyPr/>
          <a:lstStyle/>
          <a:p>
            <a:r>
              <a:rPr lang="en-GB" sz="1400">
                <a:solidFill>
                  <a:schemeClr val="accent5"/>
                </a:solidFill>
              </a:rPr>
              <a:t>When exploring what’s needed for your Charity, consider the six main duties of a Trustee..</a:t>
            </a:r>
            <a:r>
              <a:rPr lang="en-GB" sz="1400" b="0" i="0">
                <a:solidFill>
                  <a:schemeClr val="accent5"/>
                </a:solidFill>
                <a:effectLst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>
                <a:solidFill>
                  <a:srgbClr val="000000"/>
                </a:solidFill>
                <a:effectLst/>
              </a:rPr>
              <a:t>What can (or can’t) your charity do achieve the purpose?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0" i="1">
                <a:solidFill>
                  <a:srgbClr val="000000"/>
                </a:solidFill>
                <a:effectLst/>
              </a:rPr>
              <a:t>powers to employ, trade, invest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>
                <a:solidFill>
                  <a:srgbClr val="000000"/>
                </a:solidFill>
                <a:effectLst/>
              </a:rPr>
              <a:t>How does your charity operate to fulfil its purpose and benefit the public?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000000"/>
                </a:solidFill>
              </a:rPr>
              <a:t>Advice, direct support, awareness, manage assets</a:t>
            </a:r>
            <a:endParaRPr lang="en-GB" sz="1200" b="0" i="1">
              <a:solidFill>
                <a:srgbClr val="000000"/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What difference is being made?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000000"/>
                </a:solidFill>
              </a:rPr>
              <a:t>R</a:t>
            </a:r>
            <a:r>
              <a:rPr lang="en-GB" sz="1200" b="0" i="1">
                <a:solidFill>
                  <a:srgbClr val="000000"/>
                </a:solidFill>
                <a:effectLst/>
              </a:rPr>
              <a:t>ecord personal impact, ethical research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b="0" i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85B933-48F1-DCC1-1869-1A0291C04F07}"/>
              </a:ext>
            </a:extLst>
          </p:cNvPr>
          <p:cNvSpPr/>
          <p:nvPr/>
        </p:nvSpPr>
        <p:spPr>
          <a:xfrm rot="21354911">
            <a:off x="373657" y="389228"/>
            <a:ext cx="3531630" cy="706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229862-F602-D3DC-834A-E04FAFE11505}"/>
              </a:ext>
            </a:extLst>
          </p:cNvPr>
          <p:cNvSpPr/>
          <p:nvPr/>
        </p:nvSpPr>
        <p:spPr>
          <a:xfrm>
            <a:off x="697687" y="1098020"/>
            <a:ext cx="3409219" cy="70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678532D-80A4-764E-E508-AED5AF653091}"/>
              </a:ext>
            </a:extLst>
          </p:cNvPr>
          <p:cNvSpPr txBox="1">
            <a:spLocks/>
          </p:cNvSpPr>
          <p:nvPr/>
        </p:nvSpPr>
        <p:spPr>
          <a:xfrm rot="21335668">
            <a:off x="454253" y="577067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What’s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813E18D-C1FA-374E-0F07-8427292616D0}"/>
              </a:ext>
            </a:extLst>
          </p:cNvPr>
          <p:cNvSpPr txBox="1">
            <a:spLocks/>
          </p:cNvSpPr>
          <p:nvPr/>
        </p:nvSpPr>
        <p:spPr>
          <a:xfrm>
            <a:off x="693770" y="1304792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Needed</a:t>
            </a:r>
          </a:p>
        </p:txBody>
      </p:sp>
      <p:pic>
        <p:nvPicPr>
          <p:cNvPr id="1026" name="Picture 2" descr="CHARITY COMMISSION CC3 PDF">
            <a:extLst>
              <a:ext uri="{FF2B5EF4-FFF2-40B4-BE49-F238E27FC236}">
                <a16:creationId xmlns:a16="http://schemas.microsoft.com/office/drawing/2014/main" id="{09D0B096-974F-9AA1-EDC6-41CBB7FB7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19" b="66700"/>
          <a:stretch/>
        </p:blipFill>
        <p:spPr bwMode="auto">
          <a:xfrm>
            <a:off x="4662124" y="406258"/>
            <a:ext cx="1233350" cy="121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210F5A-FC22-B0E8-4313-B8B14F0CEBA6}"/>
              </a:ext>
            </a:extLst>
          </p:cNvPr>
          <p:cNvSpPr txBox="1"/>
          <p:nvPr/>
        </p:nvSpPr>
        <p:spPr>
          <a:xfrm>
            <a:off x="4662124" y="4289502"/>
            <a:ext cx="3412273" cy="282497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/>
          <a:p>
            <a:pPr algn="l"/>
            <a:r>
              <a:rPr lang="en-GB" sz="1100">
                <a:solidFill>
                  <a:srgbClr val="FF0000"/>
                </a:solidFill>
                <a:cs typeface="Avenir Light"/>
                <a:hlinkClick r:id="rId3"/>
              </a:rPr>
              <a:t>Charity Commission: The Essential Trustee</a:t>
            </a:r>
            <a:endParaRPr lang="en-GB" sz="1100">
              <a:solidFill>
                <a:srgbClr val="FF0000"/>
              </a:solidFill>
              <a:cs typeface="Avenir Light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B139196-7913-D1AA-CA63-C10E43F53C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3" y="4957763"/>
            <a:ext cx="5040312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172136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35788-C2CD-2880-5FC0-C15954094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B716A-1DAE-816A-4E65-D889A31470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964" y="2103866"/>
            <a:ext cx="4219036" cy="2269992"/>
          </a:xfrm>
        </p:spPr>
        <p:txBody>
          <a:bodyPr/>
          <a:lstStyle/>
          <a:p>
            <a:r>
              <a:rPr lang="en-GB" sz="1400">
                <a:solidFill>
                  <a:schemeClr val="accent5"/>
                </a:solidFill>
              </a:rPr>
              <a:t>Consider the six main duties of a Trustee..</a:t>
            </a:r>
            <a:r>
              <a:rPr lang="en-GB" sz="1400" b="0" i="0">
                <a:solidFill>
                  <a:schemeClr val="accent5"/>
                </a:solidFill>
                <a:effectLst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>
                <a:solidFill>
                  <a:srgbClr val="000000"/>
                </a:solidFill>
                <a:effectLst/>
              </a:rPr>
              <a:t>Restrictions within your government document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000000"/>
                </a:solidFill>
              </a:rPr>
              <a:t>Capital endowment, area of benefit, trustee recruitment</a:t>
            </a:r>
            <a:endParaRPr lang="en-GB" sz="1200" b="0" i="1">
              <a:solidFill>
                <a:srgbClr val="000000"/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>
                <a:solidFill>
                  <a:srgbClr val="000000"/>
                </a:solidFill>
                <a:effectLst/>
              </a:rPr>
              <a:t>Filing of accounts and details up to date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000000"/>
                </a:solidFill>
              </a:rPr>
              <a:t>Finance procedures, reserves policy, </a:t>
            </a:r>
            <a:endParaRPr lang="en-GB" sz="1200" b="0" i="1">
              <a:solidFill>
                <a:srgbClr val="000000"/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Aware of other laws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000000"/>
                </a:solidFill>
              </a:rPr>
              <a:t>Property, people, environment</a:t>
            </a:r>
          </a:p>
          <a:p>
            <a:pPr lvl="1"/>
            <a:endParaRPr lang="en-GB" b="0" i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ED589-B934-4CBC-4ACA-3DA0D61A0BC6}"/>
              </a:ext>
            </a:extLst>
          </p:cNvPr>
          <p:cNvSpPr/>
          <p:nvPr/>
        </p:nvSpPr>
        <p:spPr>
          <a:xfrm rot="21354911">
            <a:off x="373657" y="389228"/>
            <a:ext cx="3531630" cy="706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6DA76-C7F0-056E-7C02-11026A0AB403}"/>
              </a:ext>
            </a:extLst>
          </p:cNvPr>
          <p:cNvSpPr/>
          <p:nvPr/>
        </p:nvSpPr>
        <p:spPr>
          <a:xfrm>
            <a:off x="697687" y="1098020"/>
            <a:ext cx="3409219" cy="70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C1E431A-A564-7F9C-E1B8-4ABE93B5A3C7}"/>
              </a:ext>
            </a:extLst>
          </p:cNvPr>
          <p:cNvSpPr txBox="1">
            <a:spLocks/>
          </p:cNvSpPr>
          <p:nvPr/>
        </p:nvSpPr>
        <p:spPr>
          <a:xfrm rot="21335668">
            <a:off x="454253" y="577067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What’s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81AB5E2-7D79-294F-184D-555F055697F5}"/>
              </a:ext>
            </a:extLst>
          </p:cNvPr>
          <p:cNvSpPr txBox="1">
            <a:spLocks/>
          </p:cNvSpPr>
          <p:nvPr/>
        </p:nvSpPr>
        <p:spPr>
          <a:xfrm>
            <a:off x="693770" y="1304792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Needed</a:t>
            </a:r>
          </a:p>
        </p:txBody>
      </p:sp>
      <p:pic>
        <p:nvPicPr>
          <p:cNvPr id="1026" name="Picture 2" descr="CHARITY COMMISSION CC3 PDF">
            <a:extLst>
              <a:ext uri="{FF2B5EF4-FFF2-40B4-BE49-F238E27FC236}">
                <a16:creationId xmlns:a16="http://schemas.microsoft.com/office/drawing/2014/main" id="{71914B8E-70B5-5D00-6A9A-B09C4517E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35"/>
          <a:stretch/>
        </p:blipFill>
        <p:spPr bwMode="auto">
          <a:xfrm>
            <a:off x="4662124" y="406258"/>
            <a:ext cx="2472602" cy="121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55AD04-19F0-64A3-2503-0E95ADDFCD99}"/>
              </a:ext>
            </a:extLst>
          </p:cNvPr>
          <p:cNvSpPr txBox="1"/>
          <p:nvPr/>
        </p:nvSpPr>
        <p:spPr>
          <a:xfrm>
            <a:off x="4662124" y="4289502"/>
            <a:ext cx="3412273" cy="282497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/>
          <a:p>
            <a:pPr algn="l"/>
            <a:r>
              <a:rPr lang="en-GB" sz="1100">
                <a:solidFill>
                  <a:srgbClr val="FF0000"/>
                </a:solidFill>
                <a:cs typeface="Avenir Light"/>
                <a:hlinkClick r:id="rId3"/>
              </a:rPr>
              <a:t>Charity Commission: The Essential Trustee</a:t>
            </a:r>
            <a:endParaRPr lang="en-GB" sz="1100">
              <a:solidFill>
                <a:srgbClr val="FF0000"/>
              </a:solidFill>
              <a:cs typeface="Avenir Light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568E29D-D1A6-713A-03F8-FF4621FE06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3" y="4957763"/>
            <a:ext cx="5040312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386951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473E6A89-6D93-4385-521D-FDAA4F6AB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6E05E-7B4C-2383-988F-C211F38CF13E}"/>
              </a:ext>
            </a:extLst>
          </p:cNvPr>
          <p:cNvSpPr>
            <a:spLocks noGrp="1"/>
          </p:cNvSpPr>
          <p:nvPr>
            <p:ph idx="11" sz="quarter" type="body"/>
          </p:nvPr>
        </p:nvSpPr>
        <p:spPr>
          <a:xfrm>
            <a:off x="352964" y="1930931"/>
            <a:ext cx="4219036" cy="2763382"/>
          </a:xfrm>
        </p:spPr>
        <p:txBody>
          <a:bodyPr/>
          <a:lstStyle/>
          <a:p>
            <a:r>
              <a:rPr lang="en-GB" sz="1400">
                <a:solidFill>
                  <a:schemeClr val="accent5"/>
                </a:solidFill>
              </a:rPr>
              <a:t>Consider the six main duties of a Trustee..</a:t>
            </a:r>
            <a:r>
              <a:rPr b="0" i="0" lang="en-GB" sz="1400">
                <a:solidFill>
                  <a:schemeClr val="accent5"/>
                </a:solidFill>
                <a:effectLst/>
              </a:rPr>
              <a:t>. </a:t>
            </a: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b="0" i="0" lang="en-GB" sz="1100">
                <a:solidFill>
                  <a:srgbClr val="000000"/>
                </a:solidFill>
                <a:effectLst/>
              </a:rPr>
              <a:t>Informed decisions</a:t>
            </a:r>
          </a:p>
          <a:p>
            <a:pPr indent="-171450" lvl="1" marL="628650">
              <a:buFont charset="0" panose="020B0604020202020204" pitchFamily="34" typeface="Arial"/>
              <a:buChar char="•"/>
            </a:pPr>
            <a:r>
              <a:rPr i="1" lang="en-GB" sz="1200">
                <a:solidFill>
                  <a:srgbClr val="000000"/>
                </a:solidFill>
              </a:rPr>
              <a:t>Reporting procedures, committee groups </a:t>
            </a:r>
            <a:endParaRPr b="0" i="1" lang="en-GB" sz="1200">
              <a:solidFill>
                <a:srgbClr val="000000"/>
              </a:solidFill>
              <a:effectLst/>
            </a:endParaRP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lang="en-GB">
                <a:solidFill>
                  <a:srgbClr val="000000"/>
                </a:solidFill>
              </a:rPr>
              <a:t>Conflict of interest</a:t>
            </a:r>
          </a:p>
          <a:p>
            <a:pPr indent="-171450" lvl="1" marL="628650">
              <a:buFont charset="0" panose="020B0604020202020204" pitchFamily="34" typeface="Arial"/>
              <a:buChar char="•"/>
            </a:pPr>
            <a:r>
              <a:rPr i="1" lang="en-GB" sz="1200">
                <a:solidFill>
                  <a:srgbClr val="000000"/>
                </a:solidFill>
              </a:rPr>
              <a:t>Code of conduct, declaration of interest, appeals process </a:t>
            </a: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b="0" i="0" lang="en-GB" sz="1100">
                <a:solidFill>
                  <a:srgbClr val="000000"/>
                </a:solidFill>
                <a:effectLst/>
              </a:rPr>
              <a:t>Ensuring trustee benefits are allowed</a:t>
            </a:r>
          </a:p>
          <a:p>
            <a:pPr indent="-171450" lvl="1" marL="628650">
              <a:buFont charset="0" panose="020B0604020202020204" pitchFamily="34" typeface="Arial"/>
              <a:buChar char="•"/>
            </a:pPr>
            <a:r>
              <a:rPr i="1" lang="en-GB" sz="1200">
                <a:solidFill>
                  <a:srgbClr val="000000"/>
                </a:solidFill>
              </a:rPr>
              <a:t>Expenses process, powers of delegation and transparent remuneration</a:t>
            </a:r>
            <a:endParaRPr b="0" i="1" lang="en-GB" sz="1200">
              <a:solidFill>
                <a:srgbClr val="000000"/>
              </a:solidFill>
              <a:effectLst/>
            </a:endParaRP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lang="en-GB">
                <a:solidFill>
                  <a:srgbClr val="000000"/>
                </a:solidFill>
              </a:rPr>
              <a:t>Prepared to question and challenge </a:t>
            </a:r>
          </a:p>
          <a:p>
            <a:pPr indent="-171450" lvl="1" marL="628650">
              <a:buFont charset="0" panose="020B0604020202020204" pitchFamily="34" typeface="Arial"/>
              <a:buChar char="•"/>
            </a:pPr>
            <a:r>
              <a:rPr i="1" lang="en-GB" sz="1200">
                <a:solidFill>
                  <a:srgbClr val="000000"/>
                </a:solidFill>
              </a:rPr>
              <a:t>Board Papers, voting measures, whistle blowing</a:t>
            </a:r>
            <a:endParaRPr b="0" i="0" lang="en-GB" sz="120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ED8C8-D16A-16E1-05BD-7AC6EE84AC3B}"/>
              </a:ext>
            </a:extLst>
          </p:cNvPr>
          <p:cNvSpPr/>
          <p:nvPr/>
        </p:nvSpPr>
        <p:spPr>
          <a:xfrm rot="21354911">
            <a:off x="373657" y="389228"/>
            <a:ext cx="3531630" cy="706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err="1" lang="en-US" sz="140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6B8985-ED13-738E-B9B6-DCA24CA77D37}"/>
              </a:ext>
            </a:extLst>
          </p:cNvPr>
          <p:cNvSpPr/>
          <p:nvPr/>
        </p:nvSpPr>
        <p:spPr>
          <a:xfrm>
            <a:off x="697687" y="1098020"/>
            <a:ext cx="3409219" cy="70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err="1" lang="en-US" sz="140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83167BA-3569-C939-4833-A68E50824567}"/>
              </a:ext>
            </a:extLst>
          </p:cNvPr>
          <p:cNvSpPr txBox="1">
            <a:spLocks/>
          </p:cNvSpPr>
          <p:nvPr/>
        </p:nvSpPr>
        <p:spPr>
          <a:xfrm rot="21335668">
            <a:off x="454253" y="577067"/>
            <a:ext cx="3345673" cy="419368"/>
          </a:xfrm>
          <a:prstGeom prst="rect">
            <a:avLst/>
          </a:prstGeom>
        </p:spPr>
        <p:txBody>
          <a:bodyPr rIns="0" tIns="0"/>
          <a:lstStyle>
            <a:lvl1pPr algn="l" defTabSz="457200" eaLnBrk="1" hangingPunct="1" indent="0" latinLnBrk="0" marL="0" rtl="0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dirty="0" kern="1200" lang="en-GB" smtClean="0" sz="2800">
                <a:solidFill>
                  <a:schemeClr val="tx1"/>
                </a:solidFill>
                <a:latin typeface="+mn-lt"/>
                <a:ea typeface="+mn-ea"/>
                <a:cs charset="0" panose="02000504040000020004" pitchFamily="2" typeface="BG Flame"/>
              </a:defRPr>
            </a:lvl1pPr>
            <a:lvl2pPr algn="l" defTabSz="457200" eaLnBrk="1" hangingPunct="1" indent="0" latinLnBrk="0" marL="457200" rtl="0">
              <a:spcBef>
                <a:spcPct val="20000"/>
              </a:spcBef>
              <a:buFontTx/>
              <a:buNone/>
              <a:defRPr kern="1200" sz="28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algn="l" defTabSz="457200" eaLnBrk="1" hangingPunct="1" indent="0" latinLnBrk="0" marL="914400" rtl="0">
              <a:spcBef>
                <a:spcPct val="20000"/>
              </a:spcBef>
              <a:buFontTx/>
              <a:buNone/>
              <a:defRPr kern="1200" sz="24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algn="l" defTabSz="457200" eaLnBrk="1" hangingPunct="1" indent="0" latinLnBrk="0" marL="1371600" rtl="0">
              <a:spcBef>
                <a:spcPct val="20000"/>
              </a:spcBef>
              <a:buFontTx/>
              <a:buNone/>
              <a:defRPr kern="1200" sz="20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algn="l" defTabSz="457200" eaLnBrk="1" hangingPunct="1" indent="0" latinLnBrk="0" marL="1828800" rtl="0">
              <a:spcBef>
                <a:spcPct val="20000"/>
              </a:spcBef>
              <a:buFontTx/>
              <a:buNone/>
              <a:defRPr kern="1200" sz="20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b="1" lang="en-GB"/>
              <a:t>What’s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12601E2-3073-08A3-32A2-2E964B1B4AAF}"/>
              </a:ext>
            </a:extLst>
          </p:cNvPr>
          <p:cNvSpPr txBox="1">
            <a:spLocks/>
          </p:cNvSpPr>
          <p:nvPr/>
        </p:nvSpPr>
        <p:spPr>
          <a:xfrm>
            <a:off x="693770" y="1304792"/>
            <a:ext cx="3345673" cy="419368"/>
          </a:xfrm>
          <a:prstGeom prst="rect">
            <a:avLst/>
          </a:prstGeom>
        </p:spPr>
        <p:txBody>
          <a:bodyPr rIns="0" tIns="0"/>
          <a:lstStyle>
            <a:lvl1pPr algn="l" defTabSz="457200" eaLnBrk="1" hangingPunct="1" indent="0" latinLnBrk="0" marL="0" rtl="0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dirty="0" kern="1200" lang="en-GB" smtClean="0" sz="2800">
                <a:solidFill>
                  <a:schemeClr val="tx1"/>
                </a:solidFill>
                <a:latin typeface="+mn-lt"/>
                <a:ea typeface="+mn-ea"/>
                <a:cs charset="0" panose="02000504040000020004" pitchFamily="2" typeface="BG Flame"/>
              </a:defRPr>
            </a:lvl1pPr>
            <a:lvl2pPr algn="l" defTabSz="457200" eaLnBrk="1" hangingPunct="1" indent="0" latinLnBrk="0" marL="457200" rtl="0">
              <a:spcBef>
                <a:spcPct val="20000"/>
              </a:spcBef>
              <a:buFontTx/>
              <a:buNone/>
              <a:defRPr kern="1200" sz="28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algn="l" defTabSz="457200" eaLnBrk="1" hangingPunct="1" indent="0" latinLnBrk="0" marL="914400" rtl="0">
              <a:spcBef>
                <a:spcPct val="20000"/>
              </a:spcBef>
              <a:buFontTx/>
              <a:buNone/>
              <a:defRPr kern="1200" sz="24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algn="l" defTabSz="457200" eaLnBrk="1" hangingPunct="1" indent="0" latinLnBrk="0" marL="1371600" rtl="0">
              <a:spcBef>
                <a:spcPct val="20000"/>
              </a:spcBef>
              <a:buFontTx/>
              <a:buNone/>
              <a:defRPr kern="1200" sz="20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algn="l" defTabSz="457200" eaLnBrk="1" hangingPunct="1" indent="0" latinLnBrk="0" marL="1828800" rtl="0">
              <a:spcBef>
                <a:spcPct val="20000"/>
              </a:spcBef>
              <a:buFontTx/>
              <a:buNone/>
              <a:defRPr kern="1200" sz="20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b="1" lang="en-GB"/>
              <a:t>Needed</a:t>
            </a:r>
          </a:p>
        </p:txBody>
      </p:sp>
      <p:pic>
        <p:nvPicPr>
          <p:cNvPr descr="CHARITY COMMISSION CC3 PDF" id="1026" name="Picture 2">
            <a:extLst>
              <a:ext uri="{FF2B5EF4-FFF2-40B4-BE49-F238E27FC236}">
                <a16:creationId xmlns:a16="http://schemas.microsoft.com/office/drawing/2014/main" id="{807954CF-FC1E-D9C2-69B1-174DB76F7171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 bwMode="auto">
          <a:xfrm>
            <a:off x="4662124" y="406257"/>
            <a:ext cx="2472602" cy="24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F65158-2122-2610-4360-F40DA156B9CD}"/>
              </a:ext>
            </a:extLst>
          </p:cNvPr>
          <p:cNvSpPr/>
          <p:nvPr/>
        </p:nvSpPr>
        <p:spPr>
          <a:xfrm>
            <a:off x="5902712" y="1620644"/>
            <a:ext cx="1232014" cy="1242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algn="ctr" blurRad="190500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err="1" lang="en-GB" sz="140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327EB-A336-9060-48E0-13A3638F5B81}"/>
              </a:ext>
            </a:extLst>
          </p:cNvPr>
          <p:cNvSpPr txBox="1"/>
          <p:nvPr/>
        </p:nvSpPr>
        <p:spPr>
          <a:xfrm>
            <a:off x="4662124" y="4289502"/>
            <a:ext cx="3412273" cy="282497"/>
          </a:xfrm>
          <a:prstGeom prst="rect">
            <a:avLst/>
          </a:prstGeom>
          <a:noFill/>
        </p:spPr>
        <p:txBody>
          <a:bodyPr bIns="0" rtlCol="0" wrap="square">
            <a:noAutofit/>
          </a:bodyPr>
          <a:lstStyle/>
          <a:p>
            <a:pPr algn="l"/>
            <a:r>
              <a:rPr lang="en-GB" sz="1100">
                <a:solidFill>
                  <a:srgbClr val="FF0000"/>
                </a:solidFill>
                <a:cs typeface="Avenir Light"/>
                <a:hlinkClick r:id="rId3"/>
              </a:rPr>
              <a:t>Charity Commission: The Essential Trustee</a:t>
            </a:r>
            <a:endParaRPr lang="en-GB" sz="1100">
              <a:solidFill>
                <a:srgbClr val="FF0000"/>
              </a:solidFill>
              <a:cs typeface="Avenir Light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608CE47-5BF0-F7C5-414D-86A235B9565E}"/>
              </a:ext>
            </a:extLst>
          </p:cNvPr>
          <p:cNvSpPr>
            <a:spLocks noGrp="1"/>
          </p:cNvSpPr>
          <p:nvPr>
            <p:ph idx="12" sz="quarter" type="body"/>
          </p:nvPr>
        </p:nvSpPr>
        <p:spPr>
          <a:xfrm>
            <a:off x="512763" y="4957763"/>
            <a:ext cx="5040312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8697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40F32-F4C0-7EC4-2B6A-6384A1A7D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43C3E-32F3-6351-9737-EB890BC308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964" y="2103866"/>
            <a:ext cx="4219036" cy="2269992"/>
          </a:xfrm>
        </p:spPr>
        <p:txBody>
          <a:bodyPr/>
          <a:lstStyle/>
          <a:p>
            <a:r>
              <a:rPr lang="en-GB" sz="1400">
                <a:solidFill>
                  <a:schemeClr val="accent5"/>
                </a:solidFill>
              </a:rPr>
              <a:t>Consider the six main duties of a Trustee..</a:t>
            </a:r>
            <a:r>
              <a:rPr lang="en-GB" sz="1400" b="0" i="0">
                <a:solidFill>
                  <a:schemeClr val="accent5"/>
                </a:solidFill>
                <a:effectLst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>
                <a:solidFill>
                  <a:srgbClr val="000000"/>
                </a:solidFill>
                <a:effectLst/>
              </a:rPr>
              <a:t>Meeting legal accountancy and reporting requirements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000000"/>
                </a:solidFill>
              </a:rPr>
              <a:t>Scheme of delegation, Trustee Development policy, Membership</a:t>
            </a:r>
            <a:r>
              <a:rPr lang="en-GB" sz="1200">
                <a:solidFill>
                  <a:srgbClr val="000000"/>
                </a:solidFill>
              </a:rPr>
              <a:t> </a:t>
            </a:r>
            <a:endParaRPr lang="en-GB" sz="1200" b="0" i="0">
              <a:solidFill>
                <a:srgbClr val="000000"/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Complies with the law and effective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000000"/>
                </a:solidFill>
              </a:rPr>
              <a:t>Policy review schedule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Staff and volunteers are accountable to the board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000000"/>
                </a:solidFill>
              </a:rPr>
              <a:t>HR handbook, volunteer handbook</a:t>
            </a:r>
            <a:r>
              <a:rPr lang="en-GB" sz="1200">
                <a:solidFill>
                  <a:srgbClr val="000000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b="0" i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0F1186-8057-B2A9-4E02-70662F494248}"/>
              </a:ext>
            </a:extLst>
          </p:cNvPr>
          <p:cNvSpPr/>
          <p:nvPr/>
        </p:nvSpPr>
        <p:spPr>
          <a:xfrm rot="21354911">
            <a:off x="373657" y="389228"/>
            <a:ext cx="3531630" cy="706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21A691-F8A5-0603-B3CC-0FFC11808E7C}"/>
              </a:ext>
            </a:extLst>
          </p:cNvPr>
          <p:cNvSpPr/>
          <p:nvPr/>
        </p:nvSpPr>
        <p:spPr>
          <a:xfrm>
            <a:off x="697687" y="1098020"/>
            <a:ext cx="3409219" cy="70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err="1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7341F9-2B9C-07DB-ED4B-F7C6A268943C}"/>
              </a:ext>
            </a:extLst>
          </p:cNvPr>
          <p:cNvSpPr txBox="1">
            <a:spLocks/>
          </p:cNvSpPr>
          <p:nvPr/>
        </p:nvSpPr>
        <p:spPr>
          <a:xfrm rot="21335668">
            <a:off x="454253" y="577067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What’s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ED60FE-86B0-A325-4119-8121135074E0}"/>
              </a:ext>
            </a:extLst>
          </p:cNvPr>
          <p:cNvSpPr txBox="1">
            <a:spLocks/>
          </p:cNvSpPr>
          <p:nvPr/>
        </p:nvSpPr>
        <p:spPr>
          <a:xfrm>
            <a:off x="693770" y="1304792"/>
            <a:ext cx="3345673" cy="419368"/>
          </a:xfrm>
          <a:prstGeom prst="rect">
            <a:avLst/>
          </a:prstGeom>
        </p:spPr>
        <p:txBody>
          <a:bodyPr tIns="0" r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ct val="20000"/>
              </a:spcBef>
              <a:buSzPct val="110000"/>
              <a:buFontTx/>
              <a:buNone/>
              <a:def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BG Flame" panose="0200050404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GB" b="1"/>
              <a:t>Needed</a:t>
            </a:r>
          </a:p>
        </p:txBody>
      </p:sp>
      <p:pic>
        <p:nvPicPr>
          <p:cNvPr id="1026" name="Picture 2" descr="CHARITY COMMISSION CC3 PDF">
            <a:extLst>
              <a:ext uri="{FF2B5EF4-FFF2-40B4-BE49-F238E27FC236}">
                <a16:creationId xmlns:a16="http://schemas.microsoft.com/office/drawing/2014/main" id="{5262EF04-0F8D-4420-502A-354261FC4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5"/>
          <a:stretch/>
        </p:blipFill>
        <p:spPr bwMode="auto">
          <a:xfrm>
            <a:off x="4662124" y="406258"/>
            <a:ext cx="2472602" cy="24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E95DBA-17D1-5A56-8025-D633ED198048}"/>
              </a:ext>
            </a:extLst>
          </p:cNvPr>
          <p:cNvSpPr txBox="1"/>
          <p:nvPr/>
        </p:nvSpPr>
        <p:spPr>
          <a:xfrm>
            <a:off x="4662124" y="4289502"/>
            <a:ext cx="3412273" cy="282497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/>
          <a:p>
            <a:pPr algn="l"/>
            <a:r>
              <a:rPr lang="en-GB" sz="1100">
                <a:solidFill>
                  <a:srgbClr val="FF0000"/>
                </a:solidFill>
                <a:cs typeface="Avenir Light"/>
                <a:hlinkClick r:id="rId3"/>
              </a:rPr>
              <a:t>Charity Commission: The Essential Trustee</a:t>
            </a:r>
            <a:endParaRPr lang="en-GB" sz="1100">
              <a:solidFill>
                <a:srgbClr val="FF0000"/>
              </a:solidFill>
              <a:cs typeface="Avenir Light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D319014-A87B-1682-A795-45256018FC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3" y="4957763"/>
            <a:ext cx="5040312" cy="1158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Get Set Grow: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38603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ntrica Prelims 2018 Template">
  <a:themeElements>
    <a:clrScheme name="Smile - USE">
      <a:dk1>
        <a:srgbClr val="333A41"/>
      </a:dk1>
      <a:lt1>
        <a:srgbClr val="FFFFFF"/>
      </a:lt1>
      <a:dk2>
        <a:srgbClr val="FFFFFF"/>
      </a:dk2>
      <a:lt2>
        <a:srgbClr val="333A41"/>
      </a:lt2>
      <a:accent1>
        <a:srgbClr val="E6007E"/>
      </a:accent1>
      <a:accent2>
        <a:srgbClr val="77BBC9"/>
      </a:accent2>
      <a:accent3>
        <a:srgbClr val="F6A000"/>
      </a:accent3>
      <a:accent4>
        <a:srgbClr val="E6007E"/>
      </a:accent4>
      <a:accent5>
        <a:srgbClr val="405D64"/>
      </a:accent5>
      <a:accent6>
        <a:srgbClr val="F6A700"/>
      </a:accent6>
      <a:hlink>
        <a:srgbClr val="E6007E"/>
      </a:hlink>
      <a:folHlink>
        <a:srgbClr val="405D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90500" algn="ctr" rotWithShape="0">
            <a:prstClr val="black">
              <a:alpha val="25000"/>
            </a:prstClr>
          </a:outerShdw>
        </a:effectLst>
      </a:spPr>
      <a:bodyPr rtlCol="0" anchor="ctr"/>
      <a:lstStyle>
        <a:defPPr algn="ctr">
          <a:defRPr sz="1400" err="1">
            <a:solidFill>
              <a:schemeClr val="bg1"/>
            </a:solidFill>
            <a:latin typeface="Avenir Light"/>
            <a:cs typeface="Avenir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bIns="0" rtlCol="0">
        <a:noAutofit/>
      </a:bodyPr>
      <a:lstStyle>
        <a:defPPr algn="l">
          <a:defRPr sz="1100" dirty="0" smtClean="0">
            <a:cs typeface="Avenir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7c85b7-bb4c-4e97-aec3-2be02e6d4ea8" xsi:nil="true"/>
    <lcf76f155ced4ddcb4097134ff3c332f xmlns="75c803dd-d2b2-4e77-b8f7-6e5c86b8e96f">
      <Terms xmlns="http://schemas.microsoft.com/office/infopath/2007/PartnerControls"/>
    </lcf76f155ced4ddcb4097134ff3c332f>
    <SharedWithUsers xmlns="8a7c85b7-bb4c-4e97-aec3-2be02e6d4ea8">
      <UserInfo>
        <DisplayName>Andy Moore</DisplayName>
        <AccountId>16</AccountId>
        <AccountType/>
      </UserInfo>
      <UserInfo>
        <DisplayName>Ellie Goodyear</DisplayName>
        <AccountId>26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6474D5A72F7A4C98C8BBE393219908" ma:contentTypeVersion="15" ma:contentTypeDescription="Create a new document." ma:contentTypeScope="" ma:versionID="cf92cf016140b5b05e51e016d1aa59bb">
  <xsd:schema xmlns:xsd="http://www.w3.org/2001/XMLSchema" xmlns:xs="http://www.w3.org/2001/XMLSchema" xmlns:p="http://schemas.microsoft.com/office/2006/metadata/properties" xmlns:ns2="8a7c85b7-bb4c-4e97-aec3-2be02e6d4ea8" xmlns:ns3="75c803dd-d2b2-4e77-b8f7-6e5c86b8e96f" targetNamespace="http://schemas.microsoft.com/office/2006/metadata/properties" ma:root="true" ma:fieldsID="1aa528476c9d303f0a8032c6f4256b07" ns2:_="" ns3:_="">
    <xsd:import namespace="8a7c85b7-bb4c-4e97-aec3-2be02e6d4ea8"/>
    <xsd:import namespace="75c803dd-d2b2-4e77-b8f7-6e5c86b8e96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c85b7-bb4c-4e97-aec3-2be02e6d4e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3972e01-5340-47e3-ae30-5caa68848dcb}" ma:internalName="TaxCatchAll" ma:showField="CatchAllData" ma:web="8a7c85b7-bb4c-4e97-aec3-2be02e6d4e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803dd-d2b2-4e77-b8f7-6e5c86b8e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4c9d7b-774d-44f6-a293-2c9e40c0f6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5EE912-8D5F-4CCF-A69D-7DEB64027E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81E044-8AA7-4064-AE7D-5F411C3A5933}">
  <ds:schemaRefs>
    <ds:schemaRef ds:uri="75c803dd-d2b2-4e77-b8f7-6e5c86b8e96f"/>
    <ds:schemaRef ds:uri="8a7c85b7-bb4c-4e97-aec3-2be02e6d4ea8"/>
    <ds:schemaRef ds:uri="8e370b25-c321-4408-afd3-368369280d38"/>
    <ds:schemaRef ds:uri="9b0e01f8-3b9d-420c-8435-e8e0a8af42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9448B5-430A-4EBE-ADE8-4FB23D87A939}">
  <ds:schemaRefs>
    <ds:schemaRef ds:uri="75c803dd-d2b2-4e77-b8f7-6e5c86b8e96f"/>
    <ds:schemaRef ds:uri="8a7c85b7-bb4c-4e97-aec3-2be02e6d4e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1546</Words>
  <Application>Microsoft Office PowerPoint</Application>
  <PresentationFormat>On-screen Show (16:9)</PresentationFormat>
  <Paragraphs>251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Avenir Light</vt:lpstr>
      <vt:lpstr>Avenir LT Std 65 Medium</vt:lpstr>
      <vt:lpstr>BG Flame</vt:lpstr>
      <vt:lpstr>Calibri</vt:lpstr>
      <vt:lpstr>Open Sans</vt:lpstr>
      <vt:lpstr>Centrica Prelims 2018 Template</vt:lpstr>
      <vt:lpstr>PowerPoint Presentation</vt:lpstr>
      <vt:lpstr>Session Overview</vt:lpstr>
      <vt:lpstr>PowerPoint Presentation</vt:lpstr>
      <vt:lpstr>Get Set Grow: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NCVO:</vt:lpstr>
      <vt:lpstr>NCVO:</vt:lpstr>
      <vt:lpstr>PowerPoint Presentation</vt:lpstr>
      <vt:lpstr>PowerPoint Presentation</vt:lpstr>
      <vt:lpstr>PowerPoint Presentation</vt:lpstr>
      <vt:lpstr>Case study 1: When it works</vt:lpstr>
      <vt:lpstr>Case study 2: When it doesn’t</vt:lpstr>
      <vt:lpstr>Question time</vt:lpstr>
    </vt:vector>
  </TitlesOfParts>
  <Company>CDG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Freelancer</dc:creator>
  <cp:lastModifiedBy>Andy Moore</cp:lastModifiedBy>
  <cp:revision>1</cp:revision>
  <cp:lastPrinted>2021-09-23T16:46:38Z</cp:lastPrinted>
  <dcterms:created xsi:type="dcterms:W3CDTF">2016-01-14T13:36:52Z</dcterms:created>
  <dcterms:modified xsi:type="dcterms:W3CDTF">2024-03-26T13:21:31Z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0x010100F16474D5A72F7A4C98C8BBE393219908</vt:lpwstr>
  </property>
  <property fmtid="{D5CDD505-2E9C-101B-9397-08002B2CF9AE}" name="MSIP_Label_065f1a46-1149-4b07-97f4-ee5ba49b485b_ActionId" pid="3">
    <vt:lpwstr>f8eb85ac-b9d9-4f7b-bac8-4b69058ace3b</vt:lpwstr>
  </property>
  <property fmtid="{D5CDD505-2E9C-101B-9397-08002B2CF9AE}" name="MSIP_Label_065f1a46-1149-4b07-97f4-ee5ba49b485b_ContentBits" pid="4">
    <vt:lpwstr>0</vt:lpwstr>
  </property>
  <property fmtid="{D5CDD505-2E9C-101B-9397-08002B2CF9AE}" name="MSIP_Label_065f1a46-1149-4b07-97f4-ee5ba49b485b_Enabled" pid="5">
    <vt:lpwstr>true</vt:lpwstr>
  </property>
  <property fmtid="{D5CDD505-2E9C-101B-9397-08002B2CF9AE}" name="MSIP_Label_065f1a46-1149-4b07-97f4-ee5ba49b485b_Method" pid="6">
    <vt:lpwstr>Standard</vt:lpwstr>
  </property>
  <property fmtid="{D5CDD505-2E9C-101B-9397-08002B2CF9AE}" name="MSIP_Label_065f1a46-1149-4b07-97f4-ee5ba49b485b_Name" pid="7">
    <vt:lpwstr>065f1a46-1149-4b07-97f4-ee5ba49b485b</vt:lpwstr>
  </property>
  <property fmtid="{D5CDD505-2E9C-101B-9397-08002B2CF9AE}" name="MSIP_Label_065f1a46-1149-4b07-97f4-ee5ba49b485b_SetDate" pid="8">
    <vt:lpwstr>2021-03-01T12:07:22Z</vt:lpwstr>
  </property>
  <property fmtid="{D5CDD505-2E9C-101B-9397-08002B2CF9AE}" name="MSIP_Label_065f1a46-1149-4b07-97f4-ee5ba49b485b_SiteId" pid="9">
    <vt:lpwstr>a603898f-7de2-45ba-b67d-d35fb519b2cf</vt:lpwstr>
  </property>
  <property fmtid="{D5CDD505-2E9C-101B-9397-08002B2CF9AE}" name="MediaServiceImageTags" pid="10">
    <vt:lpwstr/>
  </property>
  <property fmtid="{D5CDD505-2E9C-101B-9397-08002B2CF9AE}" name="NXPowerLiteLastOptimized" pid="11">
    <vt:lpwstr>1166147</vt:lpwstr>
  </property>
  <property fmtid="{D5CDD505-2E9C-101B-9397-08002B2CF9AE}" name="NXPowerLiteSettings" pid="12">
    <vt:lpwstr>F7000400038000</vt:lpwstr>
  </property>
  <property fmtid="{D5CDD505-2E9C-101B-9397-08002B2CF9AE}" name="NXPowerLiteVersion" pid="13">
    <vt:lpwstr>S10.2.0</vt:lpwstr>
  </property>
</Properties>
</file>